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7" r:id="rId5"/>
    <p:sldMasterId id="2147483653" r:id="rId6"/>
  </p:sldMasterIdLst>
  <p:notesMasterIdLst>
    <p:notesMasterId r:id="rId8"/>
  </p:notesMasterIdLst>
  <p:handoutMasterIdLst>
    <p:handoutMasterId r:id="rId9"/>
  </p:handoutMasterIdLst>
  <p:sldIdLst>
    <p:sldId id="258" r:id="rId7"/>
  </p:sldIdLst>
  <p:sldSz cx="43891200" cy="32918400"/>
  <p:notesSz cx="7315200" cy="96012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6202896-0BF0-494E-8E65-0682C881E770}">
          <p14:sldIdLst>
            <p14:sldId id="258"/>
          </p14:sldIdLst>
        </p14:section>
      </p14:sectionLst>
    </p:ex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298">
          <p15:clr>
            <a:srgbClr val="A4A3A4"/>
          </p15:clr>
        </p15:guide>
        <p15:guide id="8" orient="horz" pos="20735">
          <p15:clr>
            <a:srgbClr val="A4A3A4"/>
          </p15:clr>
        </p15:guide>
        <p15:guide id="9" pos="320">
          <p15:clr>
            <a:srgbClr val="A4A3A4"/>
          </p15:clr>
        </p15:guide>
        <p15:guide id="10" pos="2764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20E"/>
    <a:srgbClr val="F4C2C2"/>
    <a:srgbClr val="E77575"/>
    <a:srgbClr val="004964"/>
    <a:srgbClr val="0059A2"/>
    <a:srgbClr val="FFFFFF"/>
    <a:srgbClr val="CDD2DE"/>
    <a:srgbClr val="004981"/>
    <a:srgbClr val="003F81"/>
    <a:srgbClr val="4E4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6357" autoAdjust="0"/>
  </p:normalViewPr>
  <p:slideViewPr>
    <p:cSldViewPr snapToGrid="0" snapToObjects="1" showGuides="1">
      <p:cViewPr varScale="1">
        <p:scale>
          <a:sx n="13" d="100"/>
          <a:sy n="13" d="100"/>
        </p:scale>
        <p:origin x="1710" y="126"/>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giulo, Danielle Frances" userId="404a87ff-76f2-43c4-932d-8bea8fae77de" providerId="ADAL" clId="{1437901B-1026-4C91-8F41-F7AC6B8F4E34}"/>
    <pc:docChg chg="undo custSel modSld">
      <pc:chgData name="Gargiulo, Danielle Frances" userId="404a87ff-76f2-43c4-932d-8bea8fae77de" providerId="ADAL" clId="{1437901B-1026-4C91-8F41-F7AC6B8F4E34}" dt="2024-04-05T00:13:16.089" v="2881" actId="1076"/>
      <pc:docMkLst>
        <pc:docMk/>
      </pc:docMkLst>
      <pc:sldChg chg="addSp delSp modSp mod modNotesTx">
        <pc:chgData name="Gargiulo, Danielle Frances" userId="404a87ff-76f2-43c4-932d-8bea8fae77de" providerId="ADAL" clId="{1437901B-1026-4C91-8F41-F7AC6B8F4E34}" dt="2024-04-05T00:13:16.089" v="2881" actId="1076"/>
        <pc:sldMkLst>
          <pc:docMk/>
          <pc:sldMk cId="3160527046" sldId="258"/>
        </pc:sldMkLst>
        <pc:spChg chg="add del mod">
          <ac:chgData name="Gargiulo, Danielle Frances" userId="404a87ff-76f2-43c4-932d-8bea8fae77de" providerId="ADAL" clId="{1437901B-1026-4C91-8F41-F7AC6B8F4E34}" dt="2024-04-03T18:01:56.775" v="101" actId="478"/>
          <ac:spMkLst>
            <pc:docMk/>
            <pc:sldMk cId="3160527046" sldId="258"/>
            <ac:spMk id="4" creationId="{A315436D-B71E-431C-B528-E97AA668640D}"/>
          </ac:spMkLst>
        </pc:spChg>
        <pc:spChg chg="mod">
          <ac:chgData name="Gargiulo, Danielle Frances" userId="404a87ff-76f2-43c4-932d-8bea8fae77de" providerId="ADAL" clId="{1437901B-1026-4C91-8F41-F7AC6B8F4E34}" dt="2024-04-04T20:20:50.430" v="2324" actId="1076"/>
          <ac:spMkLst>
            <pc:docMk/>
            <pc:sldMk cId="3160527046" sldId="258"/>
            <ac:spMk id="15" creationId="{AF0C5029-AD14-4CB9-A93B-B3812A7A8545}"/>
          </ac:spMkLst>
        </pc:spChg>
        <pc:spChg chg="mod">
          <ac:chgData name="Gargiulo, Danielle Frances" userId="404a87ff-76f2-43c4-932d-8bea8fae77de" providerId="ADAL" clId="{1437901B-1026-4C91-8F41-F7AC6B8F4E34}" dt="2024-04-04T18:52:00.469" v="312" actId="1076"/>
          <ac:spMkLst>
            <pc:docMk/>
            <pc:sldMk cId="3160527046" sldId="258"/>
            <ac:spMk id="22" creationId="{A69F70B6-C2AD-818A-7EA7-DF2FE2968BE5}"/>
          </ac:spMkLst>
        </pc:spChg>
        <pc:spChg chg="mod">
          <ac:chgData name="Gargiulo, Danielle Frances" userId="404a87ff-76f2-43c4-932d-8bea8fae77de" providerId="ADAL" clId="{1437901B-1026-4C91-8F41-F7AC6B8F4E34}" dt="2024-04-04T20:20:29.698" v="2318" actId="1076"/>
          <ac:spMkLst>
            <pc:docMk/>
            <pc:sldMk cId="3160527046" sldId="258"/>
            <ac:spMk id="23" creationId="{E7E686BA-A3B5-FD3D-2B7E-1B29FD837FED}"/>
          </ac:spMkLst>
        </pc:spChg>
        <pc:spChg chg="mod">
          <ac:chgData name="Gargiulo, Danielle Frances" userId="404a87ff-76f2-43c4-932d-8bea8fae77de" providerId="ADAL" clId="{1437901B-1026-4C91-8F41-F7AC6B8F4E34}" dt="2024-04-04T19:59:53.742" v="1693" actId="1076"/>
          <ac:spMkLst>
            <pc:docMk/>
            <pc:sldMk cId="3160527046" sldId="258"/>
            <ac:spMk id="24" creationId="{9A75529E-C1A9-4A75-9122-3698A57D63D1}"/>
          </ac:spMkLst>
        </pc:spChg>
        <pc:spChg chg="mod">
          <ac:chgData name="Gargiulo, Danielle Frances" userId="404a87ff-76f2-43c4-932d-8bea8fae77de" providerId="ADAL" clId="{1437901B-1026-4C91-8F41-F7AC6B8F4E34}" dt="2024-04-04T18:52:31.171" v="322" actId="1076"/>
          <ac:spMkLst>
            <pc:docMk/>
            <pc:sldMk cId="3160527046" sldId="258"/>
            <ac:spMk id="27" creationId="{9795C153-1249-E9A2-1C92-E758682AE9EA}"/>
          </ac:spMkLst>
        </pc:spChg>
        <pc:spChg chg="add mod">
          <ac:chgData name="Gargiulo, Danielle Frances" userId="404a87ff-76f2-43c4-932d-8bea8fae77de" providerId="ADAL" clId="{1437901B-1026-4C91-8F41-F7AC6B8F4E34}" dt="2024-04-04T18:52:56.734" v="323" actId="1076"/>
          <ac:spMkLst>
            <pc:docMk/>
            <pc:sldMk cId="3160527046" sldId="258"/>
            <ac:spMk id="29" creationId="{B9EE075F-99E2-48A6-9ECC-129BD63001D2}"/>
          </ac:spMkLst>
        </pc:spChg>
        <pc:spChg chg="add mod">
          <ac:chgData name="Gargiulo, Danielle Frances" userId="404a87ff-76f2-43c4-932d-8bea8fae77de" providerId="ADAL" clId="{1437901B-1026-4C91-8F41-F7AC6B8F4E34}" dt="2024-04-04T20:20:29.698" v="2318" actId="1076"/>
          <ac:spMkLst>
            <pc:docMk/>
            <pc:sldMk cId="3160527046" sldId="258"/>
            <ac:spMk id="30" creationId="{55C47F94-6569-4228-8C4C-11196317A62C}"/>
          </ac:spMkLst>
        </pc:spChg>
        <pc:spChg chg="mod">
          <ac:chgData name="Gargiulo, Danielle Frances" userId="404a87ff-76f2-43c4-932d-8bea8fae77de" providerId="ADAL" clId="{1437901B-1026-4C91-8F41-F7AC6B8F4E34}" dt="2024-04-04T20:20:46.785" v="2323" actId="1076"/>
          <ac:spMkLst>
            <pc:docMk/>
            <pc:sldMk cId="3160527046" sldId="258"/>
            <ac:spMk id="32" creationId="{F06580DD-2ED4-4292-891E-C31E34DA7142}"/>
          </ac:spMkLst>
        </pc:spChg>
        <pc:spChg chg="add del mod">
          <ac:chgData name="Gargiulo, Danielle Frances" userId="404a87ff-76f2-43c4-932d-8bea8fae77de" providerId="ADAL" clId="{1437901B-1026-4C91-8F41-F7AC6B8F4E34}" dt="2024-04-04T20:06:54.491" v="1941" actId="478"/>
          <ac:spMkLst>
            <pc:docMk/>
            <pc:sldMk cId="3160527046" sldId="258"/>
            <ac:spMk id="33" creationId="{E38F2941-E6C9-472C-8CBF-A25D9CE0C305}"/>
          </ac:spMkLst>
        </pc:spChg>
        <pc:spChg chg="mod">
          <ac:chgData name="Gargiulo, Danielle Frances" userId="404a87ff-76f2-43c4-932d-8bea8fae77de" providerId="ADAL" clId="{1437901B-1026-4C91-8F41-F7AC6B8F4E34}" dt="2024-04-04T18:52:56.734" v="323" actId="1076"/>
          <ac:spMkLst>
            <pc:docMk/>
            <pc:sldMk cId="3160527046" sldId="258"/>
            <ac:spMk id="35" creationId="{C15420E2-39AF-4405-981E-DFE59DD1B5D8}"/>
          </ac:spMkLst>
        </pc:spChg>
        <pc:spChg chg="add mod">
          <ac:chgData name="Gargiulo, Danielle Frances" userId="404a87ff-76f2-43c4-932d-8bea8fae77de" providerId="ADAL" clId="{1437901B-1026-4C91-8F41-F7AC6B8F4E34}" dt="2024-04-04T20:20:57.042" v="2326" actId="1076"/>
          <ac:spMkLst>
            <pc:docMk/>
            <pc:sldMk cId="3160527046" sldId="258"/>
            <ac:spMk id="36" creationId="{F61B01A9-D187-446B-A328-76E380310E84}"/>
          </ac:spMkLst>
        </pc:spChg>
        <pc:spChg chg="del mod">
          <ac:chgData name="Gargiulo, Danielle Frances" userId="404a87ff-76f2-43c4-932d-8bea8fae77de" providerId="ADAL" clId="{1437901B-1026-4C91-8F41-F7AC6B8F4E34}" dt="2024-04-04T18:55:59.400" v="369"/>
          <ac:spMkLst>
            <pc:docMk/>
            <pc:sldMk cId="3160527046" sldId="258"/>
            <ac:spMk id="38" creationId="{422E905C-E2ED-4B77-A014-556622FCF301}"/>
          </ac:spMkLst>
        </pc:spChg>
        <pc:spChg chg="add mod">
          <ac:chgData name="Gargiulo, Danielle Frances" userId="404a87ff-76f2-43c4-932d-8bea8fae77de" providerId="ADAL" clId="{1437901B-1026-4C91-8F41-F7AC6B8F4E34}" dt="2024-04-04T20:22:14.804" v="2330" actId="1076"/>
          <ac:spMkLst>
            <pc:docMk/>
            <pc:sldMk cId="3160527046" sldId="258"/>
            <ac:spMk id="39" creationId="{E9C58014-B518-498F-808E-AD51A2260EC9}"/>
          </ac:spMkLst>
        </pc:spChg>
        <pc:spChg chg="mod">
          <ac:chgData name="Gargiulo, Danielle Frances" userId="404a87ff-76f2-43c4-932d-8bea8fae77de" providerId="ADAL" clId="{1437901B-1026-4C91-8F41-F7AC6B8F4E34}" dt="2024-04-04T20:22:27.231" v="2332" actId="1076"/>
          <ac:spMkLst>
            <pc:docMk/>
            <pc:sldMk cId="3160527046" sldId="258"/>
            <ac:spMk id="41" creationId="{DD082646-5C96-4994-820D-61CFE64A0437}"/>
          </ac:spMkLst>
        </pc:spChg>
        <pc:spChg chg="del mod">
          <ac:chgData name="Gargiulo, Danielle Frances" userId="404a87ff-76f2-43c4-932d-8bea8fae77de" providerId="ADAL" clId="{1437901B-1026-4C91-8F41-F7AC6B8F4E34}" dt="2024-04-04T18:44:19.383" v="109" actId="478"/>
          <ac:spMkLst>
            <pc:docMk/>
            <pc:sldMk cId="3160527046" sldId="258"/>
            <ac:spMk id="43" creationId="{37F3FCD4-CC50-FDE5-375E-C64F60AF2213}"/>
          </ac:spMkLst>
        </pc:spChg>
        <pc:spChg chg="add mod">
          <ac:chgData name="Gargiulo, Danielle Frances" userId="404a87ff-76f2-43c4-932d-8bea8fae77de" providerId="ADAL" clId="{1437901B-1026-4C91-8F41-F7AC6B8F4E34}" dt="2024-04-04T20:03:11.691" v="1729" actId="20577"/>
          <ac:spMkLst>
            <pc:docMk/>
            <pc:sldMk cId="3160527046" sldId="258"/>
            <ac:spMk id="44" creationId="{7D933260-1674-49AE-A889-33CB66D522AA}"/>
          </ac:spMkLst>
        </pc:spChg>
        <pc:spChg chg="add mod">
          <ac:chgData name="Gargiulo, Danielle Frances" userId="404a87ff-76f2-43c4-932d-8bea8fae77de" providerId="ADAL" clId="{1437901B-1026-4C91-8F41-F7AC6B8F4E34}" dt="2024-04-04T20:22:09.700" v="2328" actId="1076"/>
          <ac:spMkLst>
            <pc:docMk/>
            <pc:sldMk cId="3160527046" sldId="258"/>
            <ac:spMk id="45" creationId="{0D5A5C9B-2121-4DEB-8B87-24C00DA172FF}"/>
          </ac:spMkLst>
        </pc:spChg>
        <pc:spChg chg="add mod">
          <ac:chgData name="Gargiulo, Danielle Frances" userId="404a87ff-76f2-43c4-932d-8bea8fae77de" providerId="ADAL" clId="{1437901B-1026-4C91-8F41-F7AC6B8F4E34}" dt="2024-04-04T20:22:21.184" v="2331" actId="1076"/>
          <ac:spMkLst>
            <pc:docMk/>
            <pc:sldMk cId="3160527046" sldId="258"/>
            <ac:spMk id="46" creationId="{12C3EBAD-59BD-430C-B4CF-A23EF5496701}"/>
          </ac:spMkLst>
        </pc:spChg>
        <pc:spChg chg="add mod">
          <ac:chgData name="Gargiulo, Danielle Frances" userId="404a87ff-76f2-43c4-932d-8bea8fae77de" providerId="ADAL" clId="{1437901B-1026-4C91-8F41-F7AC6B8F4E34}" dt="2024-04-04T20:08:01.820" v="1968" actId="1076"/>
          <ac:spMkLst>
            <pc:docMk/>
            <pc:sldMk cId="3160527046" sldId="258"/>
            <ac:spMk id="48" creationId="{1B732BCC-430E-4753-AF56-6F1795776B99}"/>
          </ac:spMkLst>
        </pc:spChg>
        <pc:spChg chg="add mod">
          <ac:chgData name="Gargiulo, Danielle Frances" userId="404a87ff-76f2-43c4-932d-8bea8fae77de" providerId="ADAL" clId="{1437901B-1026-4C91-8F41-F7AC6B8F4E34}" dt="2024-04-04T20:20:53.361" v="2325" actId="1076"/>
          <ac:spMkLst>
            <pc:docMk/>
            <pc:sldMk cId="3160527046" sldId="258"/>
            <ac:spMk id="49" creationId="{1BC2055C-3B4C-4E96-95A9-CB3388F0B8B6}"/>
          </ac:spMkLst>
        </pc:spChg>
        <pc:spChg chg="add mod">
          <ac:chgData name="Gargiulo, Danielle Frances" userId="404a87ff-76f2-43c4-932d-8bea8fae77de" providerId="ADAL" clId="{1437901B-1026-4C91-8F41-F7AC6B8F4E34}" dt="2024-04-05T00:13:16.089" v="2881" actId="1076"/>
          <ac:spMkLst>
            <pc:docMk/>
            <pc:sldMk cId="3160527046" sldId="258"/>
            <ac:spMk id="51" creationId="{D0D8FC1A-28E0-494C-BA6B-5A32F06D77A6}"/>
          </ac:spMkLst>
        </pc:spChg>
        <pc:spChg chg="del">
          <ac:chgData name="Gargiulo, Danielle Frances" userId="404a87ff-76f2-43c4-932d-8bea8fae77de" providerId="ADAL" clId="{1437901B-1026-4C91-8F41-F7AC6B8F4E34}" dt="2024-04-03T18:01:50.701" v="99" actId="478"/>
          <ac:spMkLst>
            <pc:docMk/>
            <pc:sldMk cId="3160527046" sldId="258"/>
            <ac:spMk id="55" creationId="{91046638-9D98-EB47-F608-3C36DF0F9424}"/>
          </ac:spMkLst>
        </pc:spChg>
        <pc:spChg chg="mod">
          <ac:chgData name="Gargiulo, Danielle Frances" userId="404a87ff-76f2-43c4-932d-8bea8fae77de" providerId="ADAL" clId="{1437901B-1026-4C91-8F41-F7AC6B8F4E34}" dt="2024-04-04T19:48:22.854" v="1677" actId="20577"/>
          <ac:spMkLst>
            <pc:docMk/>
            <pc:sldMk cId="3160527046" sldId="258"/>
            <ac:spMk id="57" creationId="{C29F06D8-BAD5-2C7D-CAEA-8D04AE2593F4}"/>
          </ac:spMkLst>
        </pc:spChg>
        <pc:spChg chg="del mod">
          <ac:chgData name="Gargiulo, Danielle Frances" userId="404a87ff-76f2-43c4-932d-8bea8fae77de" providerId="ADAL" clId="{1437901B-1026-4C91-8F41-F7AC6B8F4E34}" dt="2024-04-03T18:12:48.636" v="102" actId="478"/>
          <ac:spMkLst>
            <pc:docMk/>
            <pc:sldMk cId="3160527046" sldId="258"/>
            <ac:spMk id="60" creationId="{9683FFC4-781D-C668-4D81-3DEFB6C5ADFA}"/>
          </ac:spMkLst>
        </pc:spChg>
        <pc:spChg chg="mod">
          <ac:chgData name="Gargiulo, Danielle Frances" userId="404a87ff-76f2-43c4-932d-8bea8fae77de" providerId="ADAL" clId="{1437901B-1026-4C91-8F41-F7AC6B8F4E34}" dt="2024-04-04T18:52:28.541" v="321" actId="1076"/>
          <ac:spMkLst>
            <pc:docMk/>
            <pc:sldMk cId="3160527046" sldId="258"/>
            <ac:spMk id="62" creationId="{322F0E50-4195-3155-22B5-B3BDAEB221D0}"/>
          </ac:spMkLst>
        </pc:spChg>
        <pc:spChg chg="mod">
          <ac:chgData name="Gargiulo, Danielle Frances" userId="404a87ff-76f2-43c4-932d-8bea8fae77de" providerId="ADAL" clId="{1437901B-1026-4C91-8F41-F7AC6B8F4E34}" dt="2024-04-04T20:22:27.231" v="2332" actId="1076"/>
          <ac:spMkLst>
            <pc:docMk/>
            <pc:sldMk cId="3160527046" sldId="258"/>
            <ac:spMk id="73" creationId="{C19ED6A9-647D-4168-B2C7-F31FD3CC6A87}"/>
          </ac:spMkLst>
        </pc:spChg>
        <pc:graphicFrameChg chg="add del">
          <ac:chgData name="Gargiulo, Danielle Frances" userId="404a87ff-76f2-43c4-932d-8bea8fae77de" providerId="ADAL" clId="{1437901B-1026-4C91-8F41-F7AC6B8F4E34}" dt="2024-04-04T19:26:46.363" v="575" actId="478"/>
          <ac:graphicFrameMkLst>
            <pc:docMk/>
            <pc:sldMk cId="3160527046" sldId="258"/>
            <ac:graphicFrameMk id="34" creationId="{612EDAE4-8521-4D5F-B10B-0BC90EE9F59B}"/>
          </ac:graphicFrameMkLst>
        </pc:graphicFrameChg>
        <pc:picChg chg="mod">
          <ac:chgData name="Gargiulo, Danielle Frances" userId="404a87ff-76f2-43c4-932d-8bea8fae77de" providerId="ADAL" clId="{1437901B-1026-4C91-8F41-F7AC6B8F4E34}" dt="2024-04-04T20:20:29.698" v="2318" actId="1076"/>
          <ac:picMkLst>
            <pc:docMk/>
            <pc:sldMk cId="3160527046" sldId="258"/>
            <ac:picMk id="5" creationId="{9AC351ED-8D71-42FE-97C5-19824910EAD5}"/>
          </ac:picMkLst>
        </pc:picChg>
        <pc:picChg chg="add mod">
          <ac:chgData name="Gargiulo, Danielle Frances" userId="404a87ff-76f2-43c4-932d-8bea8fae77de" providerId="ADAL" clId="{1437901B-1026-4C91-8F41-F7AC6B8F4E34}" dt="2024-04-04T18:52:56.734" v="323" actId="1076"/>
          <ac:picMkLst>
            <pc:docMk/>
            <pc:sldMk cId="3160527046" sldId="258"/>
            <ac:picMk id="6" creationId="{69B63ACC-E344-4458-8813-40846AFA5F19}"/>
          </ac:picMkLst>
        </pc:picChg>
        <pc:picChg chg="add del mod modCrop">
          <ac:chgData name="Gargiulo, Danielle Frances" userId="404a87ff-76f2-43c4-932d-8bea8fae77de" providerId="ADAL" clId="{1437901B-1026-4C91-8F41-F7AC6B8F4E34}" dt="2024-04-04T19:45:11.394" v="1634" actId="478"/>
          <ac:picMkLst>
            <pc:docMk/>
            <pc:sldMk cId="3160527046" sldId="258"/>
            <ac:picMk id="9" creationId="{A90C3C2D-D74B-4240-BD2C-02B59F1D7E1E}"/>
          </ac:picMkLst>
        </pc:picChg>
        <pc:picChg chg="add del mod">
          <ac:chgData name="Gargiulo, Danielle Frances" userId="404a87ff-76f2-43c4-932d-8bea8fae77de" providerId="ADAL" clId="{1437901B-1026-4C91-8F41-F7AC6B8F4E34}" dt="2024-04-04T19:45:55.293" v="1643" actId="478"/>
          <ac:picMkLst>
            <pc:docMk/>
            <pc:sldMk cId="3160527046" sldId="258"/>
            <ac:picMk id="11" creationId="{EE1F7106-5618-486A-87AD-E06F12008FB0}"/>
          </ac:picMkLst>
        </pc:picChg>
        <pc:picChg chg="del mod">
          <ac:chgData name="Gargiulo, Danielle Frances" userId="404a87ff-76f2-43c4-932d-8bea8fae77de" providerId="ADAL" clId="{1437901B-1026-4C91-8F41-F7AC6B8F4E34}" dt="2024-04-04T18:49:53.639" v="202" actId="478"/>
          <ac:picMkLst>
            <pc:docMk/>
            <pc:sldMk cId="3160527046" sldId="258"/>
            <ac:picMk id="12" creationId="{85493BDC-529C-4BA5-A1F5-032C8965C392}"/>
          </ac:picMkLst>
        </pc:picChg>
        <pc:picChg chg="add mod">
          <ac:chgData name="Gargiulo, Danielle Frances" userId="404a87ff-76f2-43c4-932d-8bea8fae77de" providerId="ADAL" clId="{1437901B-1026-4C91-8F41-F7AC6B8F4E34}" dt="2024-04-04T20:20:29.698" v="2318" actId="1076"/>
          <ac:picMkLst>
            <pc:docMk/>
            <pc:sldMk cId="3160527046" sldId="258"/>
            <ac:picMk id="13" creationId="{32085C68-0FC6-4439-9F2E-6BAE8C3B64DA}"/>
          </ac:picMkLst>
        </pc:picChg>
        <pc:picChg chg="add del mod modCrop">
          <ac:chgData name="Gargiulo, Danielle Frances" userId="404a87ff-76f2-43c4-932d-8bea8fae77de" providerId="ADAL" clId="{1437901B-1026-4C91-8F41-F7AC6B8F4E34}" dt="2024-04-04T20:06:51.530" v="1939" actId="478"/>
          <ac:picMkLst>
            <pc:docMk/>
            <pc:sldMk cId="3160527046" sldId="258"/>
            <ac:picMk id="14" creationId="{FC8896D4-E052-4C9B-9F7F-B234CCC73336}"/>
          </ac:picMkLst>
        </pc:picChg>
        <pc:picChg chg="add mod">
          <ac:chgData name="Gargiulo, Danielle Frances" userId="404a87ff-76f2-43c4-932d-8bea8fae77de" providerId="ADAL" clId="{1437901B-1026-4C91-8F41-F7AC6B8F4E34}" dt="2024-04-04T20:20:29.698" v="2318" actId="1076"/>
          <ac:picMkLst>
            <pc:docMk/>
            <pc:sldMk cId="3160527046" sldId="258"/>
            <ac:picMk id="16" creationId="{D0BCBE39-4DA1-47A6-B256-8CB6BCB91CB2}"/>
          </ac:picMkLst>
        </pc:picChg>
        <pc:picChg chg="add mod">
          <ac:chgData name="Gargiulo, Danielle Frances" userId="404a87ff-76f2-43c4-932d-8bea8fae77de" providerId="ADAL" clId="{1437901B-1026-4C91-8F41-F7AC6B8F4E34}" dt="2024-04-04T20:22:06.929" v="2327" actId="1076"/>
          <ac:picMkLst>
            <pc:docMk/>
            <pc:sldMk cId="3160527046" sldId="258"/>
            <ac:picMk id="17" creationId="{E5356672-BD9C-4C86-BF5D-B3CD886DCD89}"/>
          </ac:picMkLst>
        </pc:picChg>
        <pc:picChg chg="add mod">
          <ac:chgData name="Gargiulo, Danielle Frances" userId="404a87ff-76f2-43c4-932d-8bea8fae77de" providerId="ADAL" clId="{1437901B-1026-4C91-8F41-F7AC6B8F4E34}" dt="2024-04-04T20:00:03.508" v="1697" actId="1076"/>
          <ac:picMkLst>
            <pc:docMk/>
            <pc:sldMk cId="3160527046" sldId="258"/>
            <ac:picMk id="18" creationId="{6D21CF2B-0A17-4279-AC86-F9FEB0D27224}"/>
          </ac:picMkLst>
        </pc:picChg>
        <pc:picChg chg="add mod modCrop">
          <ac:chgData name="Gargiulo, Danielle Frances" userId="404a87ff-76f2-43c4-932d-8bea8fae77de" providerId="ADAL" clId="{1437901B-1026-4C91-8F41-F7AC6B8F4E34}" dt="2024-04-04T20:22:21.184" v="2331" actId="1076"/>
          <ac:picMkLst>
            <pc:docMk/>
            <pc:sldMk cId="3160527046" sldId="258"/>
            <ac:picMk id="19" creationId="{9B8729BA-BCBE-4CBD-AE0C-D6EFDDC2C386}"/>
          </ac:picMkLst>
        </pc:picChg>
        <pc:picChg chg="add mod modCrop">
          <ac:chgData name="Gargiulo, Danielle Frances" userId="404a87ff-76f2-43c4-932d-8bea8fae77de" providerId="ADAL" clId="{1437901B-1026-4C91-8F41-F7AC6B8F4E34}" dt="2024-04-04T20:22:21.184" v="2331" actId="1076"/>
          <ac:picMkLst>
            <pc:docMk/>
            <pc:sldMk cId="3160527046" sldId="258"/>
            <ac:picMk id="47" creationId="{12EA241F-7681-4503-A1D8-17C7E580796E}"/>
          </ac:picMkLst>
        </pc:picChg>
        <pc:picChg chg="add del">
          <ac:chgData name="Gargiulo, Danielle Frances" userId="404a87ff-76f2-43c4-932d-8bea8fae77de" providerId="ADAL" clId="{1437901B-1026-4C91-8F41-F7AC6B8F4E34}" dt="2024-04-05T00:09:26.733" v="2334"/>
          <ac:picMkLst>
            <pc:docMk/>
            <pc:sldMk cId="3160527046" sldId="258"/>
            <ac:picMk id="50" creationId="{52328FC4-B8DC-49DD-A813-2FFD3010127C}"/>
          </ac:picMkLst>
        </pc:picChg>
        <pc:picChg chg="mod">
          <ac:chgData name="Gargiulo, Danielle Frances" userId="404a87ff-76f2-43c4-932d-8bea8fae77de" providerId="ADAL" clId="{1437901B-1026-4C91-8F41-F7AC6B8F4E34}" dt="2024-04-04T20:00:05.580" v="1698" actId="1076"/>
          <ac:picMkLst>
            <pc:docMk/>
            <pc:sldMk cId="3160527046" sldId="258"/>
            <ac:picMk id="61" creationId="{1819DEDF-BC16-5263-6F85-5305BA787326}"/>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58C5BC-9A70-462C-B28D-9600239EAC64}" type="datetimeFigureOut">
              <a:rPr lang="en-US" smtClean="0"/>
              <a:pPr/>
              <a:t>4/3/2024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6CC2317-6751-4CD4-9995-8782DD78E936}" type="datetimeFigureOut">
              <a:rPr lang="en-US" smtClean="0"/>
              <a:pPr/>
              <a:t>4/3/2024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BFD instead of method</a:t>
            </a:r>
          </a:p>
          <a:p>
            <a:r>
              <a:rPr lang="en-US" dirty="0"/>
              <a:t>Add table of concentration </a:t>
            </a:r>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001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26" name="Image" r:id="rId8" imgW="1828440" imgH="1117440" progId="Photoshop.Image.13">
                      <p:embed/>
                    </p:oleObj>
                  </mc:Choice>
                  <mc:Fallback>
                    <p:oleObj name="Image" r:id="rId8" imgW="1828440" imgH="1117440" progId="Photoshop.Image.13">
                      <p:embed/>
                      <p:pic>
                        <p:nvPicPr>
                          <p:cNvPr id="41" name="Object 40"/>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27" name="Image" r:id="rId10" imgW="1828440" imgH="1117440" progId="Photoshop.Image.13">
                      <p:embed/>
                    </p:oleObj>
                  </mc:Choice>
                  <mc:Fallback>
                    <p:oleObj name="Image" r:id="rId10" imgW="1828440" imgH="1117440" progId="Photoshop.Image.13">
                      <p:embed/>
                      <p:pic>
                        <p:nvPicPr>
                          <p:cNvPr id="43" name="Object 42"/>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28" name="Image" r:id="rId12" imgW="4571280" imgH="1688760" progId="Photoshop.Image.13">
                    <p:embed/>
                  </p:oleObj>
                </mc:Choice>
                <mc:Fallback>
                  <p:oleObj name="Image" r:id="rId12" imgW="4571280" imgH="1688760" progId="Photoshop.Image.13">
                    <p:embed/>
                    <p:pic>
                      <p:nvPicPr>
                        <p:cNvPr id="56" name="Object 55"/>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29" name="Image" r:id="rId15" imgW="1574280" imgH="1053720" progId="Photoshop.Image.13">
                    <p:embed/>
                  </p:oleObj>
                </mc:Choice>
                <mc:Fallback>
                  <p:oleObj name="Image" r:id="rId15" imgW="1574280" imgH="1053720" progId="Photoshop.Image.13">
                    <p:embed/>
                    <p:pic>
                      <p:nvPicPr>
                        <p:cNvPr id="58" name="Object 57"/>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050" name="Image" r:id="rId4" imgW="4571280" imgH="1688760" progId="Photoshop.Image.13">
                    <p:embed/>
                  </p:oleObj>
                </mc:Choice>
                <mc:Fallback>
                  <p:oleObj name="Image" r:id="rId4" imgW="4571280" imgH="1688760" progId="Photoshop.Image.13">
                    <p:embed/>
                    <p:pic>
                      <p:nvPicPr>
                        <p:cNvPr id="46" name="Object 45"/>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051" name="Image" r:id="rId7" imgW="1574280" imgH="1053720" progId="Photoshop.Image.13">
                    <p:embed/>
                  </p:oleObj>
                </mc:Choice>
                <mc:Fallback>
                  <p:oleObj name="Image" r:id="rId7" imgW="1574280" imgH="1053720" progId="Photoshop.Image.13">
                    <p:embed/>
                    <p:pic>
                      <p:nvPicPr>
                        <p:cNvPr id="48" name="Object 47"/>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052" name="Image" r:id="rId15" imgW="1828440" imgH="1117440" progId="Photoshop.Image.13">
                      <p:embed/>
                    </p:oleObj>
                  </mc:Choice>
                  <mc:Fallback>
                    <p:oleObj name="Image" r:id="rId15" imgW="1828440" imgH="1117440" progId="Photoshop.Image.13">
                      <p:embed/>
                      <p:pic>
                        <p:nvPicPr>
                          <p:cNvPr id="61" name="Object 60"/>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053" name="Image" r:id="rId17" imgW="1828440" imgH="1117440" progId="Photoshop.Image.13">
                      <p:embed/>
                    </p:oleObj>
                  </mc:Choice>
                  <mc:Fallback>
                    <p:oleObj name="Image" r:id="rId17" imgW="1828440" imgH="1117440" progId="Photoshop.Image.13">
                      <p:embed/>
                      <p:pic>
                        <p:nvPicPr>
                          <p:cNvPr id="62" name="Object 61"/>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074" name="Image" r:id="rId4" imgW="4571280" imgH="1688760" progId="Photoshop.Image.13">
                    <p:embed/>
                  </p:oleObj>
                </mc:Choice>
                <mc:Fallback>
                  <p:oleObj name="Image" r:id="rId4" imgW="4571280" imgH="1688760" progId="Photoshop.Image.13">
                    <p:embed/>
                    <p:pic>
                      <p:nvPicPr>
                        <p:cNvPr id="45" name="Object 44"/>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075" name="Image" r:id="rId7" imgW="1574280" imgH="1053720" progId="Photoshop.Image.13">
                    <p:embed/>
                  </p:oleObj>
                </mc:Choice>
                <mc:Fallback>
                  <p:oleObj name="Image" r:id="rId7" imgW="1574280" imgH="1053720" progId="Photoshop.Image.13">
                    <p:embed/>
                    <p:pic>
                      <p:nvPicPr>
                        <p:cNvPr id="47" name="Object 46"/>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076" name="Image" r:id="rId15" imgW="1828440" imgH="1117440" progId="Photoshop.Image.13">
                      <p:embed/>
                    </p:oleObj>
                  </mc:Choice>
                  <mc:Fallback>
                    <p:oleObj name="Image" r:id="rId15" imgW="1828440" imgH="1117440" progId="Photoshop.Image.13">
                      <p:embed/>
                      <p:pic>
                        <p:nvPicPr>
                          <p:cNvPr id="60" name="Object 59"/>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077" name="Image" r:id="rId17" imgW="1828440" imgH="1117440" progId="Photoshop.Image.13">
                      <p:embed/>
                    </p:oleObj>
                  </mc:Choice>
                  <mc:Fallback>
                    <p:oleObj name="Image" r:id="rId17" imgW="1828440" imgH="1117440" progId="Photoshop.Image.13">
                      <p:embed/>
                      <p:pic>
                        <p:nvPicPr>
                          <p:cNvPr id="61" name="Object 60"/>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5">
                <a:lumMod val="50000"/>
              </a:schemeClr>
            </a:gs>
            <a:gs pos="48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A75529E-C1A9-4A75-9122-3698A57D63D1}"/>
              </a:ext>
            </a:extLst>
          </p:cNvPr>
          <p:cNvSpPr>
            <a:spLocks noGrp="1"/>
          </p:cNvSpPr>
          <p:nvPr>
            <p:ph type="body" sz="quarter" idx="10"/>
          </p:nvPr>
        </p:nvSpPr>
        <p:spPr>
          <a:xfrm>
            <a:off x="1426544" y="7629676"/>
            <a:ext cx="12863806" cy="11490559"/>
          </a:xfrm>
        </p:spPr>
        <p:txBody>
          <a:bodyPr/>
          <a:lstStyle/>
          <a:p>
            <a:pPr>
              <a:lnSpc>
                <a:spcPct val="107000"/>
              </a:lnSpc>
              <a:spcBef>
                <a:spcPts val="0"/>
              </a:spcBef>
              <a:spcAft>
                <a:spcPts val="800"/>
              </a:spcAft>
            </a:pPr>
            <a:r>
              <a:rPr lang="en-US" sz="4000" kern="100" dirty="0">
                <a:ea typeface="Calibri" panose="020F0502020204030204" pitchFamily="34" charset="0"/>
              </a:rPr>
              <a:t>Carmine/cochineal red pigments are extracted from the cochineal insect (</a:t>
            </a:r>
            <a:r>
              <a:rPr lang="en-US" sz="4000" i="1" kern="100" dirty="0" err="1">
                <a:ea typeface="Calibri" panose="020F0502020204030204" pitchFamily="34" charset="0"/>
              </a:rPr>
              <a:t>Dactylopius</a:t>
            </a:r>
            <a:r>
              <a:rPr lang="en-US" sz="4000" i="1" kern="100" dirty="0">
                <a:ea typeface="Calibri" panose="020F0502020204030204" pitchFamily="34" charset="0"/>
              </a:rPr>
              <a:t> coccus),</a:t>
            </a:r>
            <a:r>
              <a:rPr lang="en-US" sz="4000" kern="100" dirty="0">
                <a:ea typeface="Calibri" panose="020F0502020204030204" pitchFamily="34" charset="0"/>
              </a:rPr>
              <a:t> a cactus-dwelling bug that is native to subtropical areas of Mexico and South America</a:t>
            </a:r>
            <a:r>
              <a:rPr lang="en-US" sz="4000" i="1" kern="100" dirty="0">
                <a:ea typeface="Calibri" panose="020F0502020204030204" pitchFamily="34" charset="0"/>
              </a:rPr>
              <a:t>. </a:t>
            </a:r>
            <a:r>
              <a:rPr lang="en-US" sz="4000" dirty="0"/>
              <a:t>The purity of carmine has been an issue in the cosmetic industry: it is one of the few pigments that are “eye safe” however, the pigment comes from extraction of cochineal bugs. Contaminates from the bugs can cause allergic reactions, so many companies are hesitant to use it for eye products. This research is done to find the causes of impurities and difference in yield, hue, and quality. Different parameters of the extraction process have been changed to find what causes these differences. Pure Carminic acid is used to find differences between the solutions and if/what impurities may be present. </a:t>
            </a:r>
          </a:p>
          <a:p>
            <a:pPr>
              <a:lnSpc>
                <a:spcPct val="107000"/>
              </a:lnSpc>
              <a:spcBef>
                <a:spcPts val="0"/>
              </a:spcBef>
              <a:spcAft>
                <a:spcPts val="800"/>
              </a:spcAft>
            </a:pPr>
            <a:endParaRPr lang="en-US" sz="4000" dirty="0"/>
          </a:p>
          <a:p>
            <a:pPr marL="0" marR="0">
              <a:lnSpc>
                <a:spcPct val="107000"/>
              </a:lnSpc>
              <a:spcBef>
                <a:spcPts val="0"/>
              </a:spcBef>
              <a:spcAft>
                <a:spcPts val="800"/>
              </a:spcAft>
            </a:pPr>
            <a:endParaRPr lang="en-US"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20">
            <a:extLst>
              <a:ext uri="{FF2B5EF4-FFF2-40B4-BE49-F238E27FC236}">
                <a16:creationId xmlns:a16="http://schemas.microsoft.com/office/drawing/2014/main" id="{A6FB5EB8-5B7A-433B-B535-B91578DD5732}"/>
              </a:ext>
            </a:extLst>
          </p:cNvPr>
          <p:cNvSpPr>
            <a:spLocks noGrp="1"/>
          </p:cNvSpPr>
          <p:nvPr>
            <p:ph type="body" sz="quarter" idx="11"/>
          </p:nvPr>
        </p:nvSpPr>
        <p:spPr>
          <a:xfrm>
            <a:off x="1995336" y="6085860"/>
            <a:ext cx="11568417" cy="949268"/>
          </a:xfrm>
        </p:spPr>
        <p:txBody>
          <a:bodyPr/>
          <a:lstStyle/>
          <a:p>
            <a:r>
              <a:rPr lang="en-US" sz="4800" dirty="0"/>
              <a:t>ABSTRACT</a:t>
            </a:r>
            <a:endParaRPr lang="en-US" sz="4400" dirty="0"/>
          </a:p>
        </p:txBody>
      </p:sp>
      <p:sp>
        <p:nvSpPr>
          <p:cNvPr id="15" name="Text Placeholder 14">
            <a:extLst>
              <a:ext uri="{FF2B5EF4-FFF2-40B4-BE49-F238E27FC236}">
                <a16:creationId xmlns:a16="http://schemas.microsoft.com/office/drawing/2014/main" id="{AF0C5029-AD14-4CB9-A93B-B3812A7A8545}"/>
              </a:ext>
            </a:extLst>
          </p:cNvPr>
          <p:cNvSpPr>
            <a:spLocks noGrp="1"/>
          </p:cNvSpPr>
          <p:nvPr>
            <p:ph type="body" sz="quarter" idx="24"/>
          </p:nvPr>
        </p:nvSpPr>
        <p:spPr>
          <a:xfrm>
            <a:off x="16489964" y="25236682"/>
            <a:ext cx="10322280" cy="923322"/>
          </a:xfrm>
        </p:spPr>
        <p:txBody>
          <a:bodyPr/>
          <a:lstStyle/>
          <a:p>
            <a:r>
              <a:rPr lang="en-US" sz="4800" dirty="0"/>
              <a:t>RESULTS &amp; CONCLUSIONS</a:t>
            </a:r>
          </a:p>
        </p:txBody>
      </p:sp>
      <p:sp>
        <p:nvSpPr>
          <p:cNvPr id="73" name="Text Placeholder 72">
            <a:extLst>
              <a:ext uri="{FF2B5EF4-FFF2-40B4-BE49-F238E27FC236}">
                <a16:creationId xmlns:a16="http://schemas.microsoft.com/office/drawing/2014/main" id="{C19ED6A9-647D-4168-B2C7-F31FD3CC6A87}"/>
              </a:ext>
            </a:extLst>
          </p:cNvPr>
          <p:cNvSpPr>
            <a:spLocks noGrp="1"/>
          </p:cNvSpPr>
          <p:nvPr>
            <p:ph type="body" sz="quarter" idx="25"/>
          </p:nvPr>
        </p:nvSpPr>
        <p:spPr>
          <a:xfrm>
            <a:off x="29415199" y="28139908"/>
            <a:ext cx="13576029" cy="923322"/>
          </a:xfrm>
        </p:spPr>
        <p:txBody>
          <a:bodyPr/>
          <a:lstStyle/>
          <a:p>
            <a:r>
              <a:rPr lang="en-US" sz="4800" dirty="0"/>
              <a:t>REFERENCES</a:t>
            </a:r>
          </a:p>
        </p:txBody>
      </p:sp>
      <p:sp>
        <p:nvSpPr>
          <p:cNvPr id="7" name="Text Placeholder 6">
            <a:extLst>
              <a:ext uri="{FF2B5EF4-FFF2-40B4-BE49-F238E27FC236}">
                <a16:creationId xmlns:a16="http://schemas.microsoft.com/office/drawing/2014/main" id="{B4816DF7-953B-24A7-49CC-A1F8509BDAAA}"/>
              </a:ext>
            </a:extLst>
          </p:cNvPr>
          <p:cNvSpPr>
            <a:spLocks noGrp="1"/>
          </p:cNvSpPr>
          <p:nvPr>
            <p:ph type="body" sz="quarter" idx="150"/>
          </p:nvPr>
        </p:nvSpPr>
        <p:spPr>
          <a:xfrm>
            <a:off x="5946116" y="3169228"/>
            <a:ext cx="31998968" cy="1280160"/>
          </a:xfrm>
        </p:spPr>
        <p:txBody>
          <a:bodyPr>
            <a:normAutofit lnSpcReduction="10000"/>
          </a:bodyPr>
          <a:lstStyle/>
          <a:p>
            <a:r>
              <a:rPr lang="en-US" sz="8000" b="0" i="0" u="none" strike="noStrike" dirty="0">
                <a:solidFill>
                  <a:srgbClr val="FFFFFF"/>
                </a:solidFill>
                <a:effectLst/>
                <a:latin typeface="Aldhabi" panose="01000000000000000000" pitchFamily="2" charset="-78"/>
                <a:cs typeface="Aldhabi" panose="01000000000000000000" pitchFamily="2" charset="-78"/>
              </a:rPr>
              <a:t>Dr. John J. </a:t>
            </a:r>
            <a:r>
              <a:rPr lang="en-US" sz="8000" b="0" i="0" u="none" strike="noStrike" dirty="0" err="1">
                <a:solidFill>
                  <a:srgbClr val="FFFFFF"/>
                </a:solidFill>
                <a:effectLst/>
                <a:latin typeface="Aldhabi" panose="01000000000000000000" pitchFamily="2" charset="-78"/>
                <a:cs typeface="Aldhabi" panose="01000000000000000000" pitchFamily="2" charset="-78"/>
              </a:rPr>
              <a:t>McKetta</a:t>
            </a:r>
            <a:r>
              <a:rPr lang="en-US" sz="8000" b="0" i="0" u="none" strike="noStrike" dirty="0">
                <a:solidFill>
                  <a:srgbClr val="FFFFFF"/>
                </a:solidFill>
                <a:effectLst/>
                <a:latin typeface="Aldhabi" panose="01000000000000000000" pitchFamily="2" charset="-78"/>
                <a:cs typeface="Aldhabi" panose="01000000000000000000" pitchFamily="2" charset="-78"/>
              </a:rPr>
              <a:t> Department of Chemical &amp; Bioprocess Engineering, Trine University</a:t>
            </a:r>
            <a:endParaRPr lang="en-US" sz="8000" dirty="0">
              <a:latin typeface="Aldhabi" panose="01000000000000000000" pitchFamily="2" charset="-78"/>
              <a:cs typeface="Aldhabi" panose="01000000000000000000" pitchFamily="2" charset="-78"/>
            </a:endParaRPr>
          </a:p>
        </p:txBody>
      </p:sp>
      <p:sp>
        <p:nvSpPr>
          <p:cNvPr id="8" name="Text Placeholder 7">
            <a:extLst>
              <a:ext uri="{FF2B5EF4-FFF2-40B4-BE49-F238E27FC236}">
                <a16:creationId xmlns:a16="http://schemas.microsoft.com/office/drawing/2014/main" id="{E8593FE8-E0EB-9A7C-D1A1-3442C79AE050}"/>
              </a:ext>
            </a:extLst>
          </p:cNvPr>
          <p:cNvSpPr>
            <a:spLocks noGrp="1"/>
          </p:cNvSpPr>
          <p:nvPr>
            <p:ph type="body" sz="quarter" idx="151"/>
          </p:nvPr>
        </p:nvSpPr>
        <p:spPr/>
        <p:txBody>
          <a:bodyPr>
            <a:normAutofit fontScale="92500" lnSpcReduction="10000"/>
          </a:bodyPr>
          <a:lstStyle/>
          <a:p>
            <a:r>
              <a:rPr lang="en-US" dirty="0">
                <a:latin typeface="Aldhabi" panose="01000000000000000000" pitchFamily="2" charset="-78"/>
                <a:cs typeface="Aldhabi" panose="01000000000000000000" pitchFamily="2" charset="-78"/>
              </a:rPr>
              <a:t>Danielle Gargiulo, Mentor: Jacob Borden</a:t>
            </a:r>
          </a:p>
        </p:txBody>
      </p:sp>
      <p:sp>
        <p:nvSpPr>
          <p:cNvPr id="10" name="Text Placeholder 9">
            <a:extLst>
              <a:ext uri="{FF2B5EF4-FFF2-40B4-BE49-F238E27FC236}">
                <a16:creationId xmlns:a16="http://schemas.microsoft.com/office/drawing/2014/main" id="{4623E843-448B-8A0B-B73C-B01BA5746AAD}"/>
              </a:ext>
            </a:extLst>
          </p:cNvPr>
          <p:cNvSpPr>
            <a:spLocks noGrp="1"/>
          </p:cNvSpPr>
          <p:nvPr>
            <p:ph type="body" sz="quarter" idx="153"/>
          </p:nvPr>
        </p:nvSpPr>
        <p:spPr>
          <a:xfrm>
            <a:off x="5932593" y="851421"/>
            <a:ext cx="31998968" cy="1392612"/>
          </a:xfrm>
        </p:spPr>
        <p:txBody>
          <a:bodyPr>
            <a:normAutofit fontScale="55000" lnSpcReduction="20000"/>
          </a:bodyPr>
          <a:lstStyle/>
          <a:p>
            <a:r>
              <a:rPr lang="en-US" sz="11500" dirty="0">
                <a:latin typeface="Times New Roman" panose="02020603050405020304" pitchFamily="18" charset="0"/>
                <a:cs typeface="Times New Roman" panose="02020603050405020304" pitchFamily="18" charset="0"/>
              </a:rPr>
              <a:t>Variable and Purification Research on the Extraction of Carmine from </a:t>
            </a:r>
            <a:r>
              <a:rPr lang="en-US" sz="11500" i="1" dirty="0" err="1">
                <a:latin typeface="Times New Roman" panose="02020603050405020304" pitchFamily="18" charset="0"/>
                <a:cs typeface="Times New Roman" panose="02020603050405020304" pitchFamily="18" charset="0"/>
              </a:rPr>
              <a:t>Dactylopius</a:t>
            </a:r>
            <a:r>
              <a:rPr lang="en-US" sz="11500" i="1" dirty="0">
                <a:latin typeface="Times New Roman" panose="02020603050405020304" pitchFamily="18" charset="0"/>
                <a:cs typeface="Times New Roman" panose="02020603050405020304" pitchFamily="18" charset="0"/>
              </a:rPr>
              <a:t> Coccus</a:t>
            </a:r>
          </a:p>
        </p:txBody>
      </p:sp>
      <p:pic>
        <p:nvPicPr>
          <p:cNvPr id="20" name="Picture 19">
            <a:extLst>
              <a:ext uri="{FF2B5EF4-FFF2-40B4-BE49-F238E27FC236}">
                <a16:creationId xmlns:a16="http://schemas.microsoft.com/office/drawing/2014/main" id="{D8ED6FB7-3523-46B7-9065-4110A99D6B5A}"/>
              </a:ext>
            </a:extLst>
          </p:cNvPr>
          <p:cNvPicPr>
            <a:picLocks noChangeAspect="1"/>
          </p:cNvPicPr>
          <p:nvPr/>
        </p:nvPicPr>
        <p:blipFill>
          <a:blip r:embed="rId3"/>
          <a:stretch>
            <a:fillRect/>
          </a:stretch>
        </p:blipFill>
        <p:spPr>
          <a:xfrm>
            <a:off x="134257" y="513875"/>
            <a:ext cx="6038439" cy="3674845"/>
          </a:xfrm>
          <a:prstGeom prst="rect">
            <a:avLst/>
          </a:prstGeom>
        </p:spPr>
      </p:pic>
      <p:pic>
        <p:nvPicPr>
          <p:cNvPr id="2" name="Picture 1">
            <a:extLst>
              <a:ext uri="{FF2B5EF4-FFF2-40B4-BE49-F238E27FC236}">
                <a16:creationId xmlns:a16="http://schemas.microsoft.com/office/drawing/2014/main" id="{71F7FE54-BB29-4747-A4F9-ACD48325510B}"/>
              </a:ext>
            </a:extLst>
          </p:cNvPr>
          <p:cNvPicPr>
            <a:picLocks noChangeAspect="1"/>
          </p:cNvPicPr>
          <p:nvPr/>
        </p:nvPicPr>
        <p:blipFill>
          <a:blip r:embed="rId4"/>
          <a:stretch>
            <a:fillRect/>
          </a:stretch>
        </p:blipFill>
        <p:spPr>
          <a:xfrm>
            <a:off x="38911052" y="274113"/>
            <a:ext cx="4329148" cy="4154369"/>
          </a:xfrm>
          <a:prstGeom prst="rect">
            <a:avLst/>
          </a:prstGeom>
        </p:spPr>
      </p:pic>
      <p:pic>
        <p:nvPicPr>
          <p:cNvPr id="61" name="Picture 2" descr="Cochineal ">
            <a:extLst>
              <a:ext uri="{FF2B5EF4-FFF2-40B4-BE49-F238E27FC236}">
                <a16:creationId xmlns:a16="http://schemas.microsoft.com/office/drawing/2014/main" id="{1819DEDF-BC16-5263-6F85-5305BA787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008" y="17129446"/>
            <a:ext cx="5937084" cy="4071143"/>
          </a:xfrm>
          <a:prstGeom prst="rect">
            <a:avLst/>
          </a:prstGeom>
          <a:noFill/>
          <a:extLst>
            <a:ext uri="{909E8E84-426E-40DD-AFC4-6F175D3DCCD1}">
              <a14:hiddenFill xmlns:a14="http://schemas.microsoft.com/office/drawing/2010/main">
                <a:solidFill>
                  <a:srgbClr val="FFFFFF"/>
                </a:solidFill>
              </a14:hiddenFill>
            </a:ext>
          </a:extLst>
        </p:spPr>
      </p:pic>
      <p:sp>
        <p:nvSpPr>
          <p:cNvPr id="62" name="Text Placeholder 58">
            <a:extLst>
              <a:ext uri="{FF2B5EF4-FFF2-40B4-BE49-F238E27FC236}">
                <a16:creationId xmlns:a16="http://schemas.microsoft.com/office/drawing/2014/main" id="{322F0E50-4195-3155-22B5-B3BDAEB221D0}"/>
              </a:ext>
            </a:extLst>
          </p:cNvPr>
          <p:cNvSpPr txBox="1">
            <a:spLocks/>
          </p:cNvSpPr>
          <p:nvPr/>
        </p:nvSpPr>
        <p:spPr>
          <a:xfrm>
            <a:off x="2838553" y="22142614"/>
            <a:ext cx="9332169" cy="923322"/>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OBJECTIVE</a:t>
            </a:r>
            <a:endParaRPr lang="en-US" sz="4400" dirty="0"/>
          </a:p>
        </p:txBody>
      </p:sp>
      <p:sp>
        <p:nvSpPr>
          <p:cNvPr id="22" name="Text Placeholder 54">
            <a:extLst>
              <a:ext uri="{FF2B5EF4-FFF2-40B4-BE49-F238E27FC236}">
                <a16:creationId xmlns:a16="http://schemas.microsoft.com/office/drawing/2014/main" id="{A69F70B6-C2AD-818A-7EA7-DF2FE2968BE5}"/>
              </a:ext>
            </a:extLst>
          </p:cNvPr>
          <p:cNvSpPr txBox="1">
            <a:spLocks/>
          </p:cNvSpPr>
          <p:nvPr/>
        </p:nvSpPr>
        <p:spPr>
          <a:xfrm>
            <a:off x="1550901" y="21170168"/>
            <a:ext cx="10713407"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Image 1</a:t>
            </a:r>
            <a:r>
              <a:rPr lang="en-US" sz="3200" kern="100" dirty="0">
                <a:ea typeface="Calibri" panose="020F0502020204030204" pitchFamily="34" charset="0"/>
              </a:rPr>
              <a:t>. </a:t>
            </a:r>
            <a:r>
              <a:rPr lang="en-US" sz="3200" i="1" kern="100" dirty="0">
                <a:ea typeface="Calibri" panose="020F0502020204030204" pitchFamily="34" charset="0"/>
              </a:rPr>
              <a:t> Female </a:t>
            </a:r>
            <a:r>
              <a:rPr lang="en-US" sz="3200" i="1" kern="100" dirty="0" err="1">
                <a:ea typeface="Calibri" panose="020F0502020204030204" pitchFamily="34" charset="0"/>
              </a:rPr>
              <a:t>Dactylopius</a:t>
            </a:r>
            <a:r>
              <a:rPr lang="en-US" sz="3200" i="1" kern="100" dirty="0">
                <a:ea typeface="Calibri" panose="020F0502020204030204" pitchFamily="34" charset="0"/>
              </a:rPr>
              <a:t> Coccus</a:t>
            </a:r>
            <a:endParaRPr lang="en-US" sz="3200" i="1" dirty="0"/>
          </a:p>
        </p:txBody>
      </p:sp>
      <p:sp>
        <p:nvSpPr>
          <p:cNvPr id="23" name="Text Placeholder 54">
            <a:extLst>
              <a:ext uri="{FF2B5EF4-FFF2-40B4-BE49-F238E27FC236}">
                <a16:creationId xmlns:a16="http://schemas.microsoft.com/office/drawing/2014/main" id="{E7E686BA-A3B5-FD3D-2B7E-1B29FD837FED}"/>
              </a:ext>
            </a:extLst>
          </p:cNvPr>
          <p:cNvSpPr txBox="1">
            <a:spLocks/>
          </p:cNvSpPr>
          <p:nvPr/>
        </p:nvSpPr>
        <p:spPr>
          <a:xfrm>
            <a:off x="16098532" y="14464471"/>
            <a:ext cx="11133208"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Figure 2. </a:t>
            </a:r>
            <a:r>
              <a:rPr lang="en-US" sz="3200" i="1" kern="100" dirty="0">
                <a:ea typeface="Calibri" panose="020F0502020204030204" pitchFamily="34" charset="0"/>
              </a:rPr>
              <a:t>Absorption Spectra  of Raw Cochineal Boil</a:t>
            </a:r>
          </a:p>
        </p:txBody>
      </p:sp>
      <p:sp>
        <p:nvSpPr>
          <p:cNvPr id="27" name="Text Placeholder 23">
            <a:extLst>
              <a:ext uri="{FF2B5EF4-FFF2-40B4-BE49-F238E27FC236}">
                <a16:creationId xmlns:a16="http://schemas.microsoft.com/office/drawing/2014/main" id="{9795C153-1249-E9A2-1C92-E758682AE9EA}"/>
              </a:ext>
            </a:extLst>
          </p:cNvPr>
          <p:cNvSpPr txBox="1">
            <a:spLocks/>
          </p:cNvSpPr>
          <p:nvPr/>
        </p:nvSpPr>
        <p:spPr>
          <a:xfrm>
            <a:off x="1347645" y="23050054"/>
            <a:ext cx="13053129" cy="240506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nSpc>
                <a:spcPct val="107000"/>
              </a:lnSpc>
              <a:spcBef>
                <a:spcPts val="0"/>
              </a:spcBef>
              <a:spcAft>
                <a:spcPts val="800"/>
              </a:spcAft>
            </a:pPr>
            <a:r>
              <a:rPr lang="en-US" sz="4000" dirty="0">
                <a:effectLst/>
                <a:latin typeface="Times New Roman" panose="02020603050405020304" pitchFamily="18" charset="0"/>
                <a:ea typeface="Calibri" panose="020F0502020204030204" pitchFamily="34" charset="0"/>
              </a:rPr>
              <a:t>Research the methods of carmine extraction from </a:t>
            </a:r>
            <a:r>
              <a:rPr lang="en-US" sz="4000" i="1" dirty="0" err="1">
                <a:ea typeface="Calibri" panose="020F0502020204030204" pitchFamily="34" charset="0"/>
              </a:rPr>
              <a:t>Dactylopius</a:t>
            </a:r>
            <a:r>
              <a:rPr lang="en-US" sz="4000" i="1" dirty="0">
                <a:ea typeface="Calibri" panose="020F0502020204030204" pitchFamily="34" charset="0"/>
              </a:rPr>
              <a:t> Coccus </a:t>
            </a:r>
            <a:r>
              <a:rPr lang="en-US" sz="4000" dirty="0">
                <a:ea typeface="Calibri" panose="020F0502020204030204" pitchFamily="34" charset="0"/>
              </a:rPr>
              <a:t>and compare products to carminic acid solutions and pigments to find impurities.</a:t>
            </a:r>
            <a:endParaRPr lang="en-US" sz="4000" kern="100" dirty="0">
              <a:latin typeface="Calibri" panose="020F0502020204030204" pitchFamily="34" charset="0"/>
              <a:ea typeface="Calibri" panose="020F0502020204030204" pitchFamily="34" charset="0"/>
            </a:endParaRPr>
          </a:p>
        </p:txBody>
      </p:sp>
      <p:sp>
        <p:nvSpPr>
          <p:cNvPr id="57" name="Text Placeholder 23">
            <a:extLst>
              <a:ext uri="{FF2B5EF4-FFF2-40B4-BE49-F238E27FC236}">
                <a16:creationId xmlns:a16="http://schemas.microsoft.com/office/drawing/2014/main" id="{C29F06D8-BAD5-2C7D-CAEA-8D04AE2593F4}"/>
              </a:ext>
            </a:extLst>
          </p:cNvPr>
          <p:cNvSpPr txBox="1">
            <a:spLocks/>
          </p:cNvSpPr>
          <p:nvPr/>
        </p:nvSpPr>
        <p:spPr>
          <a:xfrm>
            <a:off x="15455123" y="5856379"/>
            <a:ext cx="13133147" cy="466792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spcBef>
                <a:spcPts val="0"/>
              </a:spcBef>
              <a:spcAft>
                <a:spcPts val="800"/>
              </a:spcAft>
            </a:pPr>
            <a:r>
              <a:rPr lang="en-US" sz="4000" b="1" u="sng" dirty="0">
                <a:ea typeface="Calibri" panose="020F0502020204030204" pitchFamily="34" charset="0"/>
              </a:rPr>
              <a:t>Impact of Change of Variables:</a:t>
            </a:r>
          </a:p>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Boil time</a:t>
            </a:r>
          </a:p>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Alum amount/pH</a:t>
            </a:r>
          </a:p>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Type of carbonate source: </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Na</a:t>
            </a:r>
            <a:r>
              <a:rPr lang="en-US" sz="4000" baseline="-25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2</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CO</a:t>
            </a:r>
            <a:r>
              <a:rPr lang="en-US" sz="4000" baseline="-25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3</a:t>
            </a:r>
            <a:r>
              <a:rPr lang="en-US" sz="4000" baseline="-25000" dirty="0">
                <a:solidFill>
                  <a:srgbClr val="77220E"/>
                </a:solidFill>
                <a:ea typeface="Calibri" panose="020F0502020204030204" pitchFamily="34" charset="0"/>
              </a:rPr>
              <a:t> </a:t>
            </a:r>
            <a:r>
              <a:rPr lang="en-US" sz="4000" dirty="0">
                <a:solidFill>
                  <a:srgbClr val="77220E"/>
                </a:solidFill>
                <a:ea typeface="Calibri" panose="020F0502020204030204" pitchFamily="34" charset="0"/>
              </a:rPr>
              <a:t>or </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K</a:t>
            </a:r>
            <a:r>
              <a:rPr lang="en-US" sz="4000" baseline="-25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2</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CO</a:t>
            </a:r>
            <a:r>
              <a:rPr lang="en-US" sz="4000" baseline="-25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3</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spcBef>
                <a:spcPts val="0"/>
              </a:spcBef>
              <a:spcAft>
                <a:spcPts val="800"/>
              </a:spcAft>
              <a:buFont typeface="Arial" panose="020B0604020202020204" pitchFamily="34" charset="0"/>
              <a:buChar char="•"/>
            </a:pPr>
            <a:r>
              <a:rPr lang="en-US" sz="4000" b="1" dirty="0">
                <a:solidFill>
                  <a:srgbClr val="77220E"/>
                </a:solidFill>
                <a:ea typeface="Calibri" panose="020F0502020204030204" pitchFamily="34" charset="0"/>
              </a:rPr>
              <a:t>Carbonate concentration</a:t>
            </a:r>
          </a:p>
          <a:p>
            <a:pPr marL="571500" indent="-571500">
              <a:spcBef>
                <a:spcPts val="0"/>
              </a:spcBef>
              <a:spcAft>
                <a:spcPts val="800"/>
              </a:spcAft>
              <a:buFont typeface="Arial" panose="020B0604020202020204" pitchFamily="34" charset="0"/>
              <a:buChar char="•"/>
            </a:pPr>
            <a:r>
              <a:rPr lang="en-US" sz="4000" b="1" dirty="0">
                <a:solidFill>
                  <a:srgbClr val="77220E"/>
                </a:solidFill>
                <a:ea typeface="Calibri" panose="020F0502020204030204" pitchFamily="34" charset="0"/>
              </a:rPr>
              <a:t>Alum introduction time after boil</a:t>
            </a:r>
          </a:p>
        </p:txBody>
      </p:sp>
      <p:sp>
        <p:nvSpPr>
          <p:cNvPr id="32" name="Text Placeholder 54">
            <a:extLst>
              <a:ext uri="{FF2B5EF4-FFF2-40B4-BE49-F238E27FC236}">
                <a16:creationId xmlns:a16="http://schemas.microsoft.com/office/drawing/2014/main" id="{F06580DD-2ED4-4292-891E-C31E34DA7142}"/>
              </a:ext>
            </a:extLst>
          </p:cNvPr>
          <p:cNvSpPr txBox="1">
            <a:spLocks/>
          </p:cNvSpPr>
          <p:nvPr/>
        </p:nvSpPr>
        <p:spPr>
          <a:xfrm>
            <a:off x="16365473" y="24393669"/>
            <a:ext cx="11133208"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Figure 5. </a:t>
            </a:r>
            <a:r>
              <a:rPr lang="en-US" sz="3200" i="1" kern="100" dirty="0">
                <a:ea typeface="Calibri" panose="020F0502020204030204" pitchFamily="34" charset="0"/>
              </a:rPr>
              <a:t>Calibration Curve of Pure Carminic Acid </a:t>
            </a:r>
          </a:p>
        </p:txBody>
      </p:sp>
      <p:sp>
        <p:nvSpPr>
          <p:cNvPr id="35" name="Text Placeholder 58">
            <a:extLst>
              <a:ext uri="{FF2B5EF4-FFF2-40B4-BE49-F238E27FC236}">
                <a16:creationId xmlns:a16="http://schemas.microsoft.com/office/drawing/2014/main" id="{C15420E2-39AF-4405-981E-DFE59DD1B5D8}"/>
              </a:ext>
            </a:extLst>
          </p:cNvPr>
          <p:cNvSpPr txBox="1">
            <a:spLocks/>
          </p:cNvSpPr>
          <p:nvPr/>
        </p:nvSpPr>
        <p:spPr>
          <a:xfrm>
            <a:off x="2627066" y="25464618"/>
            <a:ext cx="10127486" cy="923322"/>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EXTRACTION METHOD</a:t>
            </a:r>
          </a:p>
        </p:txBody>
      </p:sp>
      <p:pic>
        <p:nvPicPr>
          <p:cNvPr id="5" name="Picture 4">
            <a:extLst>
              <a:ext uri="{FF2B5EF4-FFF2-40B4-BE49-F238E27FC236}">
                <a16:creationId xmlns:a16="http://schemas.microsoft.com/office/drawing/2014/main" id="{9AC351ED-8D71-42FE-97C5-19824910EAD5}"/>
              </a:ext>
            </a:extLst>
          </p:cNvPr>
          <p:cNvPicPr>
            <a:picLocks noChangeAspect="1"/>
          </p:cNvPicPr>
          <p:nvPr/>
        </p:nvPicPr>
        <p:blipFill>
          <a:blip r:embed="rId6"/>
          <a:stretch>
            <a:fillRect/>
          </a:stretch>
        </p:blipFill>
        <p:spPr>
          <a:xfrm>
            <a:off x="16365473" y="10634511"/>
            <a:ext cx="11133208" cy="3829960"/>
          </a:xfrm>
          <a:prstGeom prst="rect">
            <a:avLst/>
          </a:prstGeom>
        </p:spPr>
      </p:pic>
      <p:sp>
        <p:nvSpPr>
          <p:cNvPr id="41" name="Text Placeholder 23">
            <a:extLst>
              <a:ext uri="{FF2B5EF4-FFF2-40B4-BE49-F238E27FC236}">
                <a16:creationId xmlns:a16="http://schemas.microsoft.com/office/drawing/2014/main" id="{DD082646-5C96-4994-820D-61CFE64A0437}"/>
              </a:ext>
            </a:extLst>
          </p:cNvPr>
          <p:cNvSpPr txBox="1">
            <a:spLocks/>
          </p:cNvSpPr>
          <p:nvPr/>
        </p:nvSpPr>
        <p:spPr>
          <a:xfrm>
            <a:off x="30042008" y="28601569"/>
            <a:ext cx="12472863" cy="453538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i="1" dirty="0"/>
              <a:t>Image 1:</a:t>
            </a:r>
          </a:p>
          <a:p>
            <a:r>
              <a:rPr lang="en-US" dirty="0"/>
              <a:t>Joyce, R. </a:t>
            </a:r>
            <a:r>
              <a:rPr lang="en-US" i="1" dirty="0"/>
              <a:t>Crimson Love</a:t>
            </a:r>
            <a:r>
              <a:rPr lang="en-US" dirty="0"/>
              <a:t>. Living Loved Today. https://www.livinglovedtoday.com/post/crimson-love (accessed 2024-04-04).</a:t>
            </a:r>
          </a:p>
          <a:p>
            <a:r>
              <a:rPr lang="en-US" b="1" i="1" dirty="0"/>
              <a:t>Method:</a:t>
            </a:r>
          </a:p>
          <a:p>
            <a:r>
              <a:rPr lang="en-US" i="1" dirty="0"/>
              <a:t>MAKING LAKE PIGMENT FROM COCHINEAL: A HISTORICAL RECONSTRUCTION</a:t>
            </a:r>
            <a:r>
              <a:rPr lang="en-US" dirty="0"/>
              <a:t>. sandbox. https://cu-mkp.github.io/sandbox/docs/pigment-cochineal-lake_assignment.html (accessed 2024-04-04).</a:t>
            </a:r>
          </a:p>
          <a:p>
            <a:r>
              <a:rPr lang="en-US" dirty="0"/>
              <a:t>‌</a:t>
            </a:r>
          </a:p>
          <a:p>
            <a:pPr>
              <a:lnSpc>
                <a:spcPct val="107000"/>
              </a:lnSpc>
              <a:spcBef>
                <a:spcPts val="0"/>
              </a:spcBef>
              <a:spcAft>
                <a:spcPts val="800"/>
              </a:spcAft>
            </a:pPr>
            <a:endParaRPr lang="en-US" sz="3600" dirty="0">
              <a:ea typeface="Calibri" panose="020F0502020204030204" pitchFamily="34" charset="0"/>
            </a:endParaRPr>
          </a:p>
        </p:txBody>
      </p:sp>
      <p:pic>
        <p:nvPicPr>
          <p:cNvPr id="6" name="Picture 5">
            <a:extLst>
              <a:ext uri="{FF2B5EF4-FFF2-40B4-BE49-F238E27FC236}">
                <a16:creationId xmlns:a16="http://schemas.microsoft.com/office/drawing/2014/main" id="{69B63ACC-E344-4458-8813-40846AFA5F19}"/>
              </a:ext>
            </a:extLst>
          </p:cNvPr>
          <p:cNvPicPr>
            <a:picLocks noChangeAspect="1"/>
          </p:cNvPicPr>
          <p:nvPr/>
        </p:nvPicPr>
        <p:blipFill>
          <a:blip r:embed="rId7"/>
          <a:stretch>
            <a:fillRect/>
          </a:stretch>
        </p:blipFill>
        <p:spPr>
          <a:xfrm>
            <a:off x="2147935" y="27025447"/>
            <a:ext cx="11112794" cy="3078622"/>
          </a:xfrm>
          <a:prstGeom prst="rect">
            <a:avLst/>
          </a:prstGeom>
        </p:spPr>
      </p:pic>
      <p:sp>
        <p:nvSpPr>
          <p:cNvPr id="29" name="Text Placeholder 54">
            <a:extLst>
              <a:ext uri="{FF2B5EF4-FFF2-40B4-BE49-F238E27FC236}">
                <a16:creationId xmlns:a16="http://schemas.microsoft.com/office/drawing/2014/main" id="{B9EE075F-99E2-48A6-9ECC-129BD63001D2}"/>
              </a:ext>
            </a:extLst>
          </p:cNvPr>
          <p:cNvSpPr txBox="1">
            <a:spLocks/>
          </p:cNvSpPr>
          <p:nvPr/>
        </p:nvSpPr>
        <p:spPr>
          <a:xfrm>
            <a:off x="2147934" y="30148852"/>
            <a:ext cx="10713407"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Figure 1</a:t>
            </a:r>
            <a:r>
              <a:rPr lang="en-US" sz="3200" kern="100" dirty="0">
                <a:ea typeface="Calibri" panose="020F0502020204030204" pitchFamily="34" charset="0"/>
              </a:rPr>
              <a:t>. </a:t>
            </a:r>
            <a:r>
              <a:rPr lang="en-US" sz="3200" i="1" kern="100" dirty="0">
                <a:ea typeface="Calibri" panose="020F0502020204030204" pitchFamily="34" charset="0"/>
              </a:rPr>
              <a:t>Block Flow Diagram of Method</a:t>
            </a:r>
            <a:endParaRPr lang="en-US" sz="3200" i="1" dirty="0"/>
          </a:p>
        </p:txBody>
      </p:sp>
      <p:sp>
        <p:nvSpPr>
          <p:cNvPr id="30" name="Text Placeholder 54">
            <a:extLst>
              <a:ext uri="{FF2B5EF4-FFF2-40B4-BE49-F238E27FC236}">
                <a16:creationId xmlns:a16="http://schemas.microsoft.com/office/drawing/2014/main" id="{55C47F94-6569-4228-8C4C-11196317A62C}"/>
              </a:ext>
            </a:extLst>
          </p:cNvPr>
          <p:cNvSpPr txBox="1">
            <a:spLocks/>
          </p:cNvSpPr>
          <p:nvPr/>
        </p:nvSpPr>
        <p:spPr>
          <a:xfrm>
            <a:off x="16156815" y="19378994"/>
            <a:ext cx="11133208"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Figure 4. </a:t>
            </a:r>
            <a:r>
              <a:rPr lang="en-US" sz="3200" i="1" kern="100" dirty="0">
                <a:ea typeface="Calibri" panose="020F0502020204030204" pitchFamily="34" charset="0"/>
              </a:rPr>
              <a:t>Absorption Spectra  of Pure Carminic Acid</a:t>
            </a:r>
          </a:p>
        </p:txBody>
      </p:sp>
      <p:pic>
        <p:nvPicPr>
          <p:cNvPr id="13" name="Picture 12">
            <a:extLst>
              <a:ext uri="{FF2B5EF4-FFF2-40B4-BE49-F238E27FC236}">
                <a16:creationId xmlns:a16="http://schemas.microsoft.com/office/drawing/2014/main" id="{32085C68-0FC6-4439-9F2E-6BAE8C3B64DA}"/>
              </a:ext>
            </a:extLst>
          </p:cNvPr>
          <p:cNvPicPr>
            <a:picLocks noChangeAspect="1"/>
          </p:cNvPicPr>
          <p:nvPr/>
        </p:nvPicPr>
        <p:blipFill>
          <a:blip r:embed="rId8"/>
          <a:stretch>
            <a:fillRect/>
          </a:stretch>
        </p:blipFill>
        <p:spPr>
          <a:xfrm>
            <a:off x="16082031" y="15557219"/>
            <a:ext cx="11568418" cy="3803532"/>
          </a:xfrm>
          <a:prstGeom prst="rect">
            <a:avLst/>
          </a:prstGeom>
        </p:spPr>
      </p:pic>
      <p:sp>
        <p:nvSpPr>
          <p:cNvPr id="36" name="Text Placeholder 23">
            <a:extLst>
              <a:ext uri="{FF2B5EF4-FFF2-40B4-BE49-F238E27FC236}">
                <a16:creationId xmlns:a16="http://schemas.microsoft.com/office/drawing/2014/main" id="{F61B01A9-D187-446B-A328-76E380310E84}"/>
              </a:ext>
            </a:extLst>
          </p:cNvPr>
          <p:cNvSpPr txBox="1">
            <a:spLocks/>
          </p:cNvSpPr>
          <p:nvPr/>
        </p:nvSpPr>
        <p:spPr>
          <a:xfrm>
            <a:off x="15299666" y="28804894"/>
            <a:ext cx="13133147" cy="364200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Alum/pH: </a:t>
            </a:r>
            <a:r>
              <a:rPr lang="en-US" sz="4000" dirty="0">
                <a:ea typeface="Calibri" panose="020F0502020204030204" pitchFamily="34" charset="0"/>
              </a:rPr>
              <a:t>The method was tested using a final pH of 7, 6, and 5, and it was found that the more alum, and lower the pH, the more pigment obtained, however, the lower the color tine. </a:t>
            </a:r>
          </a:p>
          <a:p>
            <a:pPr marL="571500" indent="-571500">
              <a:spcBef>
                <a:spcPts val="0"/>
              </a:spcBef>
              <a:spcAft>
                <a:spcPts val="800"/>
              </a:spcAft>
              <a:buFont typeface="Arial" panose="020B0604020202020204" pitchFamily="34" charset="0"/>
              <a:buChar char="•"/>
            </a:pPr>
            <a:endParaRPr lang="en-US" sz="4000" b="1" dirty="0">
              <a:solidFill>
                <a:srgbClr val="77220E"/>
              </a:solidFill>
              <a:ea typeface="Calibri" panose="020F0502020204030204" pitchFamily="34" charset="0"/>
            </a:endParaRPr>
          </a:p>
        </p:txBody>
      </p:sp>
      <p:pic>
        <p:nvPicPr>
          <p:cNvPr id="16" name="Picture 15">
            <a:extLst>
              <a:ext uri="{FF2B5EF4-FFF2-40B4-BE49-F238E27FC236}">
                <a16:creationId xmlns:a16="http://schemas.microsoft.com/office/drawing/2014/main" id="{D0BCBE39-4DA1-47A6-B256-8CB6BCB91CB2}"/>
              </a:ext>
            </a:extLst>
          </p:cNvPr>
          <p:cNvPicPr>
            <a:picLocks noChangeAspect="1"/>
          </p:cNvPicPr>
          <p:nvPr/>
        </p:nvPicPr>
        <p:blipFill>
          <a:blip r:embed="rId9"/>
          <a:stretch>
            <a:fillRect/>
          </a:stretch>
        </p:blipFill>
        <p:spPr>
          <a:xfrm>
            <a:off x="16276542" y="20328776"/>
            <a:ext cx="11112794" cy="3991417"/>
          </a:xfrm>
          <a:prstGeom prst="rect">
            <a:avLst/>
          </a:prstGeom>
        </p:spPr>
      </p:pic>
      <p:sp>
        <p:nvSpPr>
          <p:cNvPr id="39" name="Text Placeholder 23">
            <a:extLst>
              <a:ext uri="{FF2B5EF4-FFF2-40B4-BE49-F238E27FC236}">
                <a16:creationId xmlns:a16="http://schemas.microsoft.com/office/drawing/2014/main" id="{E9C58014-B518-498F-808E-AD51A2260EC9}"/>
              </a:ext>
            </a:extLst>
          </p:cNvPr>
          <p:cNvSpPr txBox="1">
            <a:spLocks/>
          </p:cNvSpPr>
          <p:nvPr/>
        </p:nvSpPr>
        <p:spPr>
          <a:xfrm>
            <a:off x="29636641" y="12151459"/>
            <a:ext cx="13133147" cy="815605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Type of carbonate source: </a:t>
            </a:r>
            <a:r>
              <a:rPr lang="en-US" sz="4000" dirty="0">
                <a:solidFill>
                  <a:srgbClr val="77220E"/>
                </a:solidFill>
                <a:latin typeface="Times New Roman" panose="02020603050405020304" pitchFamily="18" charset="0"/>
                <a:ea typeface="Calibri" panose="020F0502020204030204" pitchFamily="34" charset="0"/>
                <a:cs typeface="Times New Roman" panose="02020603050405020304" pitchFamily="18" charset="0"/>
              </a:rPr>
              <a:t>It was found that carbonate source had little effect on the final color or amount of pigment obtained; more trials are needed. </a:t>
            </a:r>
          </a:p>
          <a:p>
            <a:pPr marL="571500" indent="-571500">
              <a:spcBef>
                <a:spcPts val="0"/>
              </a:spcBef>
              <a:spcAft>
                <a:spcPts val="800"/>
              </a:spcAft>
              <a:buFont typeface="Arial" panose="020B0604020202020204" pitchFamily="34" charset="0"/>
              <a:buChar char="•"/>
            </a:pPr>
            <a:r>
              <a:rPr lang="en-US" sz="4000" b="1" dirty="0">
                <a:solidFill>
                  <a:srgbClr val="77220E"/>
                </a:solidFill>
                <a:ea typeface="Calibri" panose="020F0502020204030204" pitchFamily="34" charset="0"/>
              </a:rPr>
              <a:t>Carbonate concentration: </a:t>
            </a:r>
            <a:r>
              <a:rPr lang="en-US" sz="4000" dirty="0">
                <a:solidFill>
                  <a:srgbClr val="77220E"/>
                </a:solidFill>
                <a:ea typeface="Calibri" panose="020F0502020204030204" pitchFamily="34" charset="0"/>
              </a:rPr>
              <a:t> It was found that carbonate type had little effect on the absorbance peak wavelength or value, however, more research trials are needed to make full conclusion.</a:t>
            </a:r>
          </a:p>
          <a:p>
            <a:pPr marL="571500" indent="-571500">
              <a:spcBef>
                <a:spcPts val="0"/>
              </a:spcBef>
              <a:spcAft>
                <a:spcPts val="800"/>
              </a:spcAft>
              <a:buFont typeface="Arial" panose="020B0604020202020204" pitchFamily="34" charset="0"/>
              <a:buChar char="•"/>
            </a:pPr>
            <a:r>
              <a:rPr lang="en-US" sz="4000" b="1" dirty="0">
                <a:solidFill>
                  <a:srgbClr val="77220E"/>
                </a:solidFill>
                <a:ea typeface="Calibri" panose="020F0502020204030204" pitchFamily="34" charset="0"/>
              </a:rPr>
              <a:t>Alum introduction time after boil: </a:t>
            </a:r>
            <a:r>
              <a:rPr lang="en-US" sz="4000" dirty="0">
                <a:solidFill>
                  <a:srgbClr val="77220E"/>
                </a:solidFill>
                <a:ea typeface="Calibri" panose="020F0502020204030204" pitchFamily="34" charset="0"/>
              </a:rPr>
              <a:t>It was found that the time that the cochineal-alum solution after boil sat before being introduced to alum did effect the color of the pigment. With more time, more color was lost.</a:t>
            </a:r>
            <a:endParaRPr lang="en-US" sz="4000" b="1" dirty="0">
              <a:solidFill>
                <a:srgbClr val="77220E"/>
              </a:solidFill>
              <a:ea typeface="Calibri" panose="020F0502020204030204" pitchFamily="34" charset="0"/>
            </a:endParaRPr>
          </a:p>
          <a:p>
            <a:pPr marL="571500" indent="-571500">
              <a:spcBef>
                <a:spcPts val="0"/>
              </a:spcBef>
              <a:spcAft>
                <a:spcPts val="800"/>
              </a:spcAft>
              <a:buFont typeface="Arial" panose="020B0604020202020204" pitchFamily="34" charset="0"/>
              <a:buChar char="•"/>
            </a:pPr>
            <a:endParaRPr lang="en-US" sz="4000" b="1" dirty="0">
              <a:solidFill>
                <a:srgbClr val="77220E"/>
              </a:solidFill>
              <a:ea typeface="Calibri" panose="020F0502020204030204" pitchFamily="34" charset="0"/>
            </a:endParaRPr>
          </a:p>
        </p:txBody>
      </p:sp>
      <p:pic>
        <p:nvPicPr>
          <p:cNvPr id="17" name="Picture 16">
            <a:extLst>
              <a:ext uri="{FF2B5EF4-FFF2-40B4-BE49-F238E27FC236}">
                <a16:creationId xmlns:a16="http://schemas.microsoft.com/office/drawing/2014/main" id="{E5356672-BD9C-4C86-BF5D-B3CD886DCD89}"/>
              </a:ext>
            </a:extLst>
          </p:cNvPr>
          <p:cNvPicPr>
            <a:picLocks noChangeAspect="1"/>
          </p:cNvPicPr>
          <p:nvPr/>
        </p:nvPicPr>
        <p:blipFill>
          <a:blip r:embed="rId10"/>
          <a:stretch>
            <a:fillRect/>
          </a:stretch>
        </p:blipFill>
        <p:spPr>
          <a:xfrm>
            <a:off x="30720397" y="7304591"/>
            <a:ext cx="11545911" cy="3762900"/>
          </a:xfrm>
          <a:prstGeom prst="rect">
            <a:avLst/>
          </a:prstGeom>
        </p:spPr>
      </p:pic>
      <p:pic>
        <p:nvPicPr>
          <p:cNvPr id="18" name="Picture 17">
            <a:extLst>
              <a:ext uri="{FF2B5EF4-FFF2-40B4-BE49-F238E27FC236}">
                <a16:creationId xmlns:a16="http://schemas.microsoft.com/office/drawing/2014/main" id="{6D21CF2B-0A17-4279-AC86-F9FEB0D27224}"/>
              </a:ext>
            </a:extLst>
          </p:cNvPr>
          <p:cNvPicPr>
            <a:picLocks noChangeAspect="1"/>
          </p:cNvPicPr>
          <p:nvPr/>
        </p:nvPicPr>
        <p:blipFill>
          <a:blip r:embed="rId11"/>
          <a:stretch>
            <a:fillRect/>
          </a:stretch>
        </p:blipFill>
        <p:spPr>
          <a:xfrm>
            <a:off x="8908543" y="17114637"/>
            <a:ext cx="4058216" cy="4134427"/>
          </a:xfrm>
          <a:prstGeom prst="rect">
            <a:avLst/>
          </a:prstGeom>
        </p:spPr>
      </p:pic>
      <p:pic>
        <p:nvPicPr>
          <p:cNvPr id="19" name="Picture 18">
            <a:extLst>
              <a:ext uri="{FF2B5EF4-FFF2-40B4-BE49-F238E27FC236}">
                <a16:creationId xmlns:a16="http://schemas.microsoft.com/office/drawing/2014/main" id="{9B8729BA-BCBE-4CBD-AE0C-D6EFDDC2C386}"/>
              </a:ext>
            </a:extLst>
          </p:cNvPr>
          <p:cNvPicPr>
            <a:picLocks noChangeAspect="1"/>
          </p:cNvPicPr>
          <p:nvPr/>
        </p:nvPicPr>
        <p:blipFill rotWithShape="1">
          <a:blip r:embed="rId12"/>
          <a:srcRect r="56319"/>
          <a:stretch/>
        </p:blipFill>
        <p:spPr>
          <a:xfrm>
            <a:off x="36024350" y="19705242"/>
            <a:ext cx="4152644" cy="3783747"/>
          </a:xfrm>
          <a:prstGeom prst="rect">
            <a:avLst/>
          </a:prstGeom>
        </p:spPr>
      </p:pic>
      <p:sp>
        <p:nvSpPr>
          <p:cNvPr id="44" name="Text Placeholder 54">
            <a:extLst>
              <a:ext uri="{FF2B5EF4-FFF2-40B4-BE49-F238E27FC236}">
                <a16:creationId xmlns:a16="http://schemas.microsoft.com/office/drawing/2014/main" id="{7D933260-1674-49AE-A889-33CB66D522AA}"/>
              </a:ext>
            </a:extLst>
          </p:cNvPr>
          <p:cNvSpPr txBox="1">
            <a:spLocks/>
          </p:cNvSpPr>
          <p:nvPr/>
        </p:nvSpPr>
        <p:spPr>
          <a:xfrm>
            <a:off x="8588861" y="21160664"/>
            <a:ext cx="10713407"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Image 2</a:t>
            </a:r>
            <a:r>
              <a:rPr lang="en-US" sz="3200" kern="100" dirty="0">
                <a:ea typeface="Calibri" panose="020F0502020204030204" pitchFamily="34" charset="0"/>
              </a:rPr>
              <a:t>. </a:t>
            </a:r>
            <a:r>
              <a:rPr lang="en-US" sz="3200" i="1" kern="100" dirty="0">
                <a:ea typeface="Calibri" panose="020F0502020204030204" pitchFamily="34" charset="0"/>
              </a:rPr>
              <a:t> Dried Cochineal</a:t>
            </a:r>
            <a:endParaRPr lang="en-US" sz="3200" i="1" dirty="0"/>
          </a:p>
        </p:txBody>
      </p:sp>
      <p:sp>
        <p:nvSpPr>
          <p:cNvPr id="45" name="Text Placeholder 54">
            <a:extLst>
              <a:ext uri="{FF2B5EF4-FFF2-40B4-BE49-F238E27FC236}">
                <a16:creationId xmlns:a16="http://schemas.microsoft.com/office/drawing/2014/main" id="{0D5A5C9B-2121-4DEB-8B87-24C00DA172FF}"/>
              </a:ext>
            </a:extLst>
          </p:cNvPr>
          <p:cNvSpPr txBox="1">
            <a:spLocks/>
          </p:cNvSpPr>
          <p:nvPr/>
        </p:nvSpPr>
        <p:spPr>
          <a:xfrm>
            <a:off x="30362219" y="11322160"/>
            <a:ext cx="10713407"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Image 3</a:t>
            </a:r>
            <a:r>
              <a:rPr lang="en-US" sz="3200" kern="100" dirty="0">
                <a:ea typeface="Calibri" panose="020F0502020204030204" pitchFamily="34" charset="0"/>
              </a:rPr>
              <a:t>. </a:t>
            </a:r>
            <a:r>
              <a:rPr lang="en-US" sz="3200" i="1" kern="100" dirty="0">
                <a:ea typeface="Calibri" panose="020F0502020204030204" pitchFamily="34" charset="0"/>
              </a:rPr>
              <a:t> Pigment at pH of 7, 6, and 5, respectively. </a:t>
            </a:r>
            <a:endParaRPr lang="en-US" sz="3200" i="1" dirty="0"/>
          </a:p>
        </p:txBody>
      </p:sp>
      <p:sp>
        <p:nvSpPr>
          <p:cNvPr id="46" name="Text Placeholder 54">
            <a:extLst>
              <a:ext uri="{FF2B5EF4-FFF2-40B4-BE49-F238E27FC236}">
                <a16:creationId xmlns:a16="http://schemas.microsoft.com/office/drawing/2014/main" id="{12C3EBAD-59BD-430C-B4CF-A23EF5496701}"/>
              </a:ext>
            </a:extLst>
          </p:cNvPr>
          <p:cNvSpPr txBox="1">
            <a:spLocks/>
          </p:cNvSpPr>
          <p:nvPr/>
        </p:nvSpPr>
        <p:spPr>
          <a:xfrm>
            <a:off x="31159124" y="23473608"/>
            <a:ext cx="10713407" cy="144652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kern="100" dirty="0">
                <a:ea typeface="Calibri" panose="020F0502020204030204" pitchFamily="34" charset="0"/>
              </a:rPr>
              <a:t>Image 4</a:t>
            </a:r>
            <a:r>
              <a:rPr lang="en-US" sz="3200" kern="100" dirty="0">
                <a:ea typeface="Calibri" panose="020F0502020204030204" pitchFamily="34" charset="0"/>
              </a:rPr>
              <a:t>. </a:t>
            </a:r>
            <a:r>
              <a:rPr lang="en-US" sz="3200" i="1" kern="100" dirty="0">
                <a:ea typeface="Calibri" panose="020F0502020204030204" pitchFamily="34" charset="0"/>
              </a:rPr>
              <a:t> Pigment of Alum Introduction at times 30 minutes and 16 hours after Boil. </a:t>
            </a:r>
            <a:endParaRPr lang="en-US" sz="3200" i="1" dirty="0"/>
          </a:p>
        </p:txBody>
      </p:sp>
      <p:pic>
        <p:nvPicPr>
          <p:cNvPr id="47" name="Picture 46">
            <a:extLst>
              <a:ext uri="{FF2B5EF4-FFF2-40B4-BE49-F238E27FC236}">
                <a16:creationId xmlns:a16="http://schemas.microsoft.com/office/drawing/2014/main" id="{12EA241F-7681-4503-A1D8-17C7E580796E}"/>
              </a:ext>
            </a:extLst>
          </p:cNvPr>
          <p:cNvPicPr>
            <a:picLocks noChangeAspect="1"/>
          </p:cNvPicPr>
          <p:nvPr/>
        </p:nvPicPr>
        <p:blipFill rotWithShape="1">
          <a:blip r:embed="rId12"/>
          <a:srcRect l="56319"/>
          <a:stretch/>
        </p:blipFill>
        <p:spPr>
          <a:xfrm>
            <a:off x="31949456" y="19711757"/>
            <a:ext cx="4152645" cy="3783747"/>
          </a:xfrm>
          <a:prstGeom prst="rect">
            <a:avLst/>
          </a:prstGeom>
        </p:spPr>
      </p:pic>
      <p:sp>
        <p:nvSpPr>
          <p:cNvPr id="48" name="Text Placeholder 14">
            <a:extLst>
              <a:ext uri="{FF2B5EF4-FFF2-40B4-BE49-F238E27FC236}">
                <a16:creationId xmlns:a16="http://schemas.microsoft.com/office/drawing/2014/main" id="{1B732BCC-430E-4753-AF56-6F1795776B99}"/>
              </a:ext>
            </a:extLst>
          </p:cNvPr>
          <p:cNvSpPr txBox="1">
            <a:spLocks/>
          </p:cNvSpPr>
          <p:nvPr/>
        </p:nvSpPr>
        <p:spPr>
          <a:xfrm>
            <a:off x="30890306" y="5919608"/>
            <a:ext cx="10322280" cy="923322"/>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a:t>RESULTS &amp; CONCLUSIONS (cont.)</a:t>
            </a:r>
          </a:p>
        </p:txBody>
      </p:sp>
      <p:sp>
        <p:nvSpPr>
          <p:cNvPr id="49" name="Text Placeholder 23">
            <a:extLst>
              <a:ext uri="{FF2B5EF4-FFF2-40B4-BE49-F238E27FC236}">
                <a16:creationId xmlns:a16="http://schemas.microsoft.com/office/drawing/2014/main" id="{1BC2055C-3B4C-4E96-95A9-CB3388F0B8B6}"/>
              </a:ext>
            </a:extLst>
          </p:cNvPr>
          <p:cNvSpPr txBox="1">
            <a:spLocks/>
          </p:cNvSpPr>
          <p:nvPr/>
        </p:nvSpPr>
        <p:spPr>
          <a:xfrm>
            <a:off x="15455122" y="25421230"/>
            <a:ext cx="13133147" cy="364200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spcBef>
                <a:spcPts val="0"/>
              </a:spcBef>
              <a:spcAft>
                <a:spcPts val="800"/>
              </a:spcAft>
            </a:pPr>
            <a:endParaRPr lang="en-US" sz="4000" b="1" u="sng" dirty="0">
              <a:ea typeface="Calibri" panose="020F0502020204030204" pitchFamily="34" charset="0"/>
            </a:endParaRPr>
          </a:p>
          <a:p>
            <a:pPr marL="571500" indent="-571500">
              <a:spcBef>
                <a:spcPts val="0"/>
              </a:spcBef>
              <a:spcAft>
                <a:spcPts val="800"/>
              </a:spcAft>
              <a:buFont typeface="Arial" panose="020B0604020202020204" pitchFamily="34" charset="0"/>
              <a:buChar char="•"/>
            </a:pPr>
            <a:r>
              <a:rPr lang="en-US" sz="4000" b="1" dirty="0">
                <a:ea typeface="Calibri" panose="020F0502020204030204" pitchFamily="34" charset="0"/>
              </a:rPr>
              <a:t>Boil time: </a:t>
            </a:r>
            <a:r>
              <a:rPr lang="en-US" sz="4000" dirty="0">
                <a:ea typeface="Calibri" panose="020F0502020204030204" pitchFamily="34" charset="0"/>
              </a:rPr>
              <a:t>It was found that the less time the bag of cochineal is boiling in the water, the less time there is for it to react with the potash, so optimum boil time within the given range was 20 minutes,</a:t>
            </a:r>
          </a:p>
        </p:txBody>
      </p:sp>
      <p:sp>
        <p:nvSpPr>
          <p:cNvPr id="51" name="Text Placeholder 23">
            <a:extLst>
              <a:ext uri="{FF2B5EF4-FFF2-40B4-BE49-F238E27FC236}">
                <a16:creationId xmlns:a16="http://schemas.microsoft.com/office/drawing/2014/main" id="{D0D8FC1A-28E0-494C-BA6B-5A32F06D77A6}"/>
              </a:ext>
            </a:extLst>
          </p:cNvPr>
          <p:cNvSpPr txBox="1">
            <a:spLocks/>
          </p:cNvSpPr>
          <p:nvPr/>
        </p:nvSpPr>
        <p:spPr>
          <a:xfrm>
            <a:off x="29711865" y="24920136"/>
            <a:ext cx="13133147" cy="292385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71500" indent="-571500">
              <a:spcBef>
                <a:spcPts val="0"/>
              </a:spcBef>
              <a:spcAft>
                <a:spcPts val="800"/>
              </a:spcAft>
              <a:buFont typeface="Arial" panose="020B0604020202020204" pitchFamily="34" charset="0"/>
              <a:buChar char="•"/>
            </a:pPr>
            <a:r>
              <a:rPr lang="en-US" sz="4000" b="1" dirty="0">
                <a:solidFill>
                  <a:srgbClr val="77220E"/>
                </a:solidFill>
                <a:ea typeface="Calibri" panose="020F0502020204030204" pitchFamily="34" charset="0"/>
              </a:rPr>
              <a:t>Overall:</a:t>
            </a:r>
            <a:r>
              <a:rPr lang="en-US" sz="4000" dirty="0">
                <a:solidFill>
                  <a:srgbClr val="77220E"/>
                </a:solidFill>
                <a:ea typeface="Calibri" panose="020F0502020204030204" pitchFamily="34" charset="0"/>
              </a:rPr>
              <a:t> Based on the calibration curve of the pure carminic acid, it was found that the concentration of carminic acid in the raw cochineal boil after 20 minutes is roughly 0.244 milligrams per milliliter on average. </a:t>
            </a:r>
          </a:p>
        </p:txBody>
      </p:sp>
    </p:spTree>
    <p:extLst>
      <p:ext uri="{BB962C8B-B14F-4D97-AF65-F5344CB8AC3E}">
        <p14:creationId xmlns:p14="http://schemas.microsoft.com/office/powerpoint/2010/main" val="3160527046"/>
      </p:ext>
    </p:extLst>
  </p:cSld>
  <p:clrMapOvr>
    <a:masterClrMapping/>
  </p:clrMapOvr>
</p:sld>
</file>

<file path=ppt/theme/theme1.xml><?xml version="1.0" encoding="utf-8"?>
<a:theme xmlns:a="http://schemas.openxmlformats.org/drawingml/2006/main" name="36x48-Template-V2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DA06A2AC89944978D93384792F853" ma:contentTypeVersion="17" ma:contentTypeDescription="Create a new document." ma:contentTypeScope="" ma:versionID="eade653f7c94e0ddf4f64ee6f6f204fa">
  <xsd:schema xmlns:xsd="http://www.w3.org/2001/XMLSchema" xmlns:xs="http://www.w3.org/2001/XMLSchema" xmlns:p="http://schemas.microsoft.com/office/2006/metadata/properties" xmlns:ns3="5e004533-92cc-4509-9109-12b449adf7bb" xmlns:ns4="8920c74e-30e5-44a1-aade-8f56353c65ed" targetNamespace="http://schemas.microsoft.com/office/2006/metadata/properties" ma:root="true" ma:fieldsID="83de6a13cd0056ec6f911167fac279d7" ns3:_="" ns4:_="">
    <xsd:import namespace="5e004533-92cc-4509-9109-12b449adf7bb"/>
    <xsd:import namespace="8920c74e-30e5-44a1-aade-8f56353c65e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04533-92cc-4509-9109-12b449adf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20c74e-30e5-44a1-aade-8f56353c65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004533-92cc-4509-9109-12b449adf7bb" xsi:nil="true"/>
  </documentManagement>
</p:properties>
</file>

<file path=customXml/itemProps1.xml><?xml version="1.0" encoding="utf-8"?>
<ds:datastoreItem xmlns:ds="http://schemas.openxmlformats.org/officeDocument/2006/customXml" ds:itemID="{801351A7-00D0-479B-88A3-187695650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04533-92cc-4509-9109-12b449adf7bb"/>
    <ds:schemaRef ds:uri="8920c74e-30e5-44a1-aade-8f56353c6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A3AD2C-D262-4F68-AE36-A835EBD01C04}">
  <ds:schemaRefs>
    <ds:schemaRef ds:uri="http://schemas.microsoft.com/sharepoint/v3/contenttype/forms"/>
  </ds:schemaRefs>
</ds:datastoreItem>
</file>

<file path=customXml/itemProps3.xml><?xml version="1.0" encoding="utf-8"?>
<ds:datastoreItem xmlns:ds="http://schemas.openxmlformats.org/officeDocument/2006/customXml" ds:itemID="{E5C876D4-958E-48D2-885B-9F1E821A1F91}">
  <ds:schemaRefs>
    <ds:schemaRef ds:uri="http://purl.org/dc/dcmitype/"/>
    <ds:schemaRef ds:uri="http://schemas.microsoft.com/office/infopath/2007/PartnerControls"/>
    <ds:schemaRef ds:uri="8920c74e-30e5-44a1-aade-8f56353c65e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e004533-92cc-4509-9109-12b449adf7b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36x48-Template-V2b</Template>
  <TotalTime>15975</TotalTime>
  <Words>630</Words>
  <Application>Microsoft Office PowerPoint</Application>
  <PresentationFormat>Custom</PresentationFormat>
  <Paragraphs>40</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Aldhabi</vt: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Gargiulo, Danielle Frances</cp:lastModifiedBy>
  <cp:revision>137</cp:revision>
  <dcterms:created xsi:type="dcterms:W3CDTF">2012-02-03T19:11:35Z</dcterms:created>
  <dcterms:modified xsi:type="dcterms:W3CDTF">2024-04-05T00:13:18Z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0x010100F25DA06A2AC89944978D93384792F853</vt:lpwstr>
  </property>
</Properties>
</file>