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sldIdLst>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7" d="100"/>
          <a:sy n="97" d="100"/>
        </p:scale>
        <p:origin x="120" y="-4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6507" y="1328850"/>
            <a:ext cx="2793559" cy="541793"/>
          </a:xfrm>
          <a:prstGeom prst="rect">
            <a:avLst/>
          </a:prstGeom>
        </p:spPr>
        <p:txBody>
          <a:bodyPr wrap="square" lIns="228589" tIns="228589" rIns="228589" bIns="228589">
            <a:spAutoFit/>
          </a:bodyPr>
          <a:lstStyle>
            <a:lvl1pPr marL="0" indent="0">
              <a:buNone/>
              <a:defRPr sz="521">
                <a:solidFill>
                  <a:schemeClr val="accent5">
                    <a:lumMod val="50000"/>
                  </a:schemeClr>
                </a:solidFill>
                <a:latin typeface="Times New Roman" pitchFamily="18" charset="0"/>
                <a:cs typeface="Times New Roman" pitchFamily="18" charset="0"/>
              </a:defRPr>
            </a:lvl1pPr>
            <a:lvl2pPr marL="309497" indent="-119037">
              <a:defRPr sz="521">
                <a:latin typeface="Trebuchet MS" pitchFamily="34" charset="0"/>
              </a:defRPr>
            </a:lvl2pPr>
            <a:lvl3pPr marL="428535" indent="-119037">
              <a:defRPr sz="521">
                <a:latin typeface="Trebuchet MS" pitchFamily="34" charset="0"/>
              </a:defRPr>
            </a:lvl3pPr>
            <a:lvl4pPr marL="559476" indent="-130941">
              <a:defRPr sz="521">
                <a:latin typeface="Trebuchet MS" pitchFamily="34" charset="0"/>
              </a:defRPr>
            </a:lvl4pPr>
            <a:lvl5pPr marL="654706" indent="-95230">
              <a:defRPr sz="52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41550" y="1082896"/>
            <a:ext cx="2791354" cy="303280"/>
          </a:xfrm>
          <a:prstGeom prst="rect">
            <a:avLst/>
          </a:prstGeom>
          <a:noFill/>
        </p:spPr>
        <p:txBody>
          <a:bodyPr lIns="91436" tIns="91436" rIns="91436" bIns="91436" anchor="ctr" anchorCtr="0">
            <a:spAutoFit/>
          </a:bodyPr>
          <a:lstStyle>
            <a:lvl1pPr marL="0" indent="0" algn="ctr">
              <a:buNone/>
              <a:defRPr sz="771"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41549" y="2887847"/>
            <a:ext cx="2791795" cy="303280"/>
          </a:xfrm>
          <a:prstGeom prst="rect">
            <a:avLst/>
          </a:prstGeom>
          <a:noFill/>
        </p:spPr>
        <p:txBody>
          <a:bodyPr wrap="square" lIns="91436" tIns="91436" rIns="91436" bIns="91436" anchor="ctr" anchorCtr="0">
            <a:spAutoFit/>
          </a:bodyPr>
          <a:lstStyle>
            <a:lvl1pPr marL="0" indent="0" algn="ctr">
              <a:buNone/>
              <a:defRPr sz="771"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183378" y="1328850"/>
            <a:ext cx="2791354" cy="541793"/>
          </a:xfrm>
          <a:prstGeom prst="rect">
            <a:avLst/>
          </a:prstGeom>
        </p:spPr>
        <p:txBody>
          <a:bodyPr wrap="square" lIns="228589" tIns="228589" rIns="228589" bIns="228589">
            <a:spAutoFit/>
          </a:bodyPr>
          <a:lstStyle>
            <a:lvl1pPr marL="0" indent="0">
              <a:buNone/>
              <a:defRPr sz="521">
                <a:solidFill>
                  <a:schemeClr val="accent5">
                    <a:lumMod val="50000"/>
                  </a:schemeClr>
                </a:solidFill>
                <a:latin typeface="Times New Roman" pitchFamily="18" charset="0"/>
                <a:cs typeface="Times New Roman" pitchFamily="18" charset="0"/>
              </a:defRPr>
            </a:lvl1pPr>
            <a:lvl2pPr marL="309497" indent="-119037">
              <a:defRPr sz="521">
                <a:latin typeface="Trebuchet MS" pitchFamily="34" charset="0"/>
              </a:defRPr>
            </a:lvl2pPr>
            <a:lvl3pPr marL="428535" indent="-119037">
              <a:defRPr sz="521">
                <a:latin typeface="Trebuchet MS" pitchFamily="34" charset="0"/>
              </a:defRPr>
            </a:lvl3pPr>
            <a:lvl4pPr marL="559476" indent="-130941">
              <a:defRPr sz="521">
                <a:latin typeface="Trebuchet MS" pitchFamily="34" charset="0"/>
              </a:defRPr>
            </a:lvl4pPr>
            <a:lvl5pPr marL="654706" indent="-95230">
              <a:defRPr sz="52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183379" y="1082896"/>
            <a:ext cx="2791354" cy="303280"/>
          </a:xfrm>
          <a:prstGeom prst="rect">
            <a:avLst/>
          </a:prstGeom>
          <a:noFill/>
        </p:spPr>
        <p:txBody>
          <a:bodyPr lIns="91436" tIns="91436" rIns="91436" bIns="91436" anchor="ctr" anchorCtr="0">
            <a:spAutoFit/>
          </a:bodyPr>
          <a:lstStyle>
            <a:lvl1pPr marL="0" indent="0" algn="ctr">
              <a:buNone/>
              <a:defRPr sz="771"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6218151" y="1328850"/>
            <a:ext cx="2791354" cy="541793"/>
          </a:xfrm>
          <a:prstGeom prst="rect">
            <a:avLst/>
          </a:prstGeom>
        </p:spPr>
        <p:txBody>
          <a:bodyPr wrap="square" lIns="228589" tIns="228589" rIns="228589" bIns="228589">
            <a:spAutoFit/>
          </a:bodyPr>
          <a:lstStyle>
            <a:lvl1pPr marL="0" indent="0">
              <a:buNone/>
              <a:defRPr sz="521">
                <a:solidFill>
                  <a:schemeClr val="accent5">
                    <a:lumMod val="50000"/>
                  </a:schemeClr>
                </a:solidFill>
                <a:latin typeface="Times New Roman" pitchFamily="18" charset="0"/>
                <a:cs typeface="Times New Roman" pitchFamily="18" charset="0"/>
              </a:defRPr>
            </a:lvl1pPr>
            <a:lvl2pPr marL="309497" indent="-119037">
              <a:defRPr sz="521">
                <a:latin typeface="Trebuchet MS" pitchFamily="34" charset="0"/>
              </a:defRPr>
            </a:lvl2pPr>
            <a:lvl3pPr marL="428535" indent="-119037">
              <a:defRPr sz="521">
                <a:latin typeface="Trebuchet MS" pitchFamily="34" charset="0"/>
              </a:defRPr>
            </a:lvl3pPr>
            <a:lvl4pPr marL="559476" indent="-130941">
              <a:defRPr sz="521">
                <a:latin typeface="Trebuchet MS" pitchFamily="34" charset="0"/>
              </a:defRPr>
            </a:lvl4pPr>
            <a:lvl5pPr marL="654706" indent="-95230">
              <a:defRPr sz="52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6215946" y="1082896"/>
            <a:ext cx="2794000" cy="303280"/>
          </a:xfrm>
          <a:prstGeom prst="rect">
            <a:avLst/>
          </a:prstGeom>
          <a:noFill/>
        </p:spPr>
        <p:txBody>
          <a:bodyPr lIns="91436" tIns="91436" rIns="91436" bIns="91436" anchor="ctr" anchorCtr="0">
            <a:spAutoFit/>
          </a:bodyPr>
          <a:lstStyle>
            <a:lvl1pPr marL="0" indent="0" algn="ctr">
              <a:buNone/>
              <a:defRPr sz="771"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9266262" y="1082896"/>
            <a:ext cx="2790838" cy="303280"/>
          </a:xfrm>
          <a:prstGeom prst="rect">
            <a:avLst/>
          </a:prstGeom>
          <a:noFill/>
        </p:spPr>
        <p:txBody>
          <a:bodyPr wrap="square" lIns="91436" tIns="91436" rIns="91436" bIns="91436" anchor="ctr" anchorCtr="0">
            <a:spAutoFit/>
          </a:bodyPr>
          <a:lstStyle>
            <a:lvl1pPr marL="0" indent="0" algn="ctr">
              <a:buNone/>
              <a:defRPr sz="771"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9266262" y="1328850"/>
            <a:ext cx="2790838" cy="541793"/>
          </a:xfrm>
          <a:prstGeom prst="rect">
            <a:avLst/>
          </a:prstGeom>
        </p:spPr>
        <p:txBody>
          <a:bodyPr wrap="square" lIns="228589" tIns="228589" rIns="228589" bIns="228589">
            <a:spAutoFit/>
          </a:bodyPr>
          <a:lstStyle>
            <a:lvl1pPr marL="0" indent="0">
              <a:buNone/>
              <a:defRPr sz="521">
                <a:solidFill>
                  <a:schemeClr val="accent5">
                    <a:lumMod val="50000"/>
                  </a:schemeClr>
                </a:solidFill>
                <a:latin typeface="Times New Roman" pitchFamily="18" charset="0"/>
                <a:cs typeface="Times New Roman" pitchFamily="18" charset="0"/>
              </a:defRPr>
            </a:lvl1pPr>
            <a:lvl2pPr marL="309497" indent="-119037">
              <a:defRPr sz="521">
                <a:latin typeface="Trebuchet MS" pitchFamily="34" charset="0"/>
              </a:defRPr>
            </a:lvl2pPr>
            <a:lvl3pPr marL="428535" indent="-119037">
              <a:defRPr sz="521">
                <a:latin typeface="Trebuchet MS" pitchFamily="34" charset="0"/>
              </a:defRPr>
            </a:lvl3pPr>
            <a:lvl4pPr marL="559476" indent="-130941">
              <a:defRPr sz="521">
                <a:latin typeface="Trebuchet MS" pitchFamily="34" charset="0"/>
              </a:defRPr>
            </a:lvl4pPr>
            <a:lvl5pPr marL="654706" indent="-95230">
              <a:defRPr sz="52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266262" y="2900394"/>
            <a:ext cx="2790838" cy="303280"/>
          </a:xfrm>
          <a:prstGeom prst="rect">
            <a:avLst/>
          </a:prstGeom>
          <a:noFill/>
        </p:spPr>
        <p:txBody>
          <a:bodyPr wrap="square" lIns="91436" tIns="91436" rIns="91436" bIns="91436" anchor="ctr" anchorCtr="0">
            <a:spAutoFit/>
          </a:bodyPr>
          <a:lstStyle>
            <a:lvl1pPr marL="0" indent="0" algn="ctr">
              <a:buNone/>
              <a:defRPr sz="771"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9266261" y="3127375"/>
            <a:ext cx="2792236" cy="541793"/>
          </a:xfrm>
          <a:prstGeom prst="rect">
            <a:avLst/>
          </a:prstGeom>
        </p:spPr>
        <p:txBody>
          <a:bodyPr wrap="square" lIns="228589" tIns="228589" rIns="228589" bIns="228589">
            <a:spAutoFit/>
          </a:bodyPr>
          <a:lstStyle>
            <a:lvl1pPr marL="0" indent="0">
              <a:buNone/>
              <a:defRPr sz="521">
                <a:solidFill>
                  <a:schemeClr val="accent5">
                    <a:lumMod val="50000"/>
                  </a:schemeClr>
                </a:solidFill>
                <a:latin typeface="Times New Roman" pitchFamily="18" charset="0"/>
                <a:cs typeface="Times New Roman" pitchFamily="18" charset="0"/>
              </a:defRPr>
            </a:lvl1pPr>
            <a:lvl2pPr marL="309497" indent="-119037">
              <a:defRPr sz="521">
                <a:latin typeface="Trebuchet MS" pitchFamily="34" charset="0"/>
              </a:defRPr>
            </a:lvl2pPr>
            <a:lvl3pPr marL="428535" indent="-119037">
              <a:defRPr sz="521">
                <a:latin typeface="Trebuchet MS" pitchFamily="34" charset="0"/>
              </a:defRPr>
            </a:lvl3pPr>
            <a:lvl4pPr marL="559476" indent="-130941">
              <a:defRPr sz="521">
                <a:latin typeface="Trebuchet MS" pitchFamily="34" charset="0"/>
              </a:defRPr>
            </a:lvl4pPr>
            <a:lvl5pPr marL="654706" indent="-95230">
              <a:defRPr sz="52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266262" y="5276782"/>
            <a:ext cx="2790838" cy="303280"/>
          </a:xfrm>
          <a:prstGeom prst="rect">
            <a:avLst/>
          </a:prstGeom>
          <a:noFill/>
        </p:spPr>
        <p:txBody>
          <a:bodyPr wrap="square" lIns="91436" tIns="91436" rIns="91436" bIns="91436" anchor="ctr" anchorCtr="0">
            <a:spAutoFit/>
          </a:bodyPr>
          <a:lstStyle>
            <a:lvl1pPr marL="0" indent="0" algn="ctr">
              <a:buNone/>
              <a:defRPr sz="771"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266261" y="5506968"/>
            <a:ext cx="2792236" cy="541793"/>
          </a:xfrm>
          <a:prstGeom prst="rect">
            <a:avLst/>
          </a:prstGeom>
        </p:spPr>
        <p:txBody>
          <a:bodyPr wrap="square" lIns="228589" tIns="228589" rIns="228589" bIns="228589">
            <a:spAutoFit/>
          </a:bodyPr>
          <a:lstStyle>
            <a:lvl1pPr marL="0" indent="0">
              <a:buNone/>
              <a:defRPr sz="521">
                <a:solidFill>
                  <a:schemeClr val="accent5">
                    <a:lumMod val="50000"/>
                  </a:schemeClr>
                </a:solidFill>
                <a:latin typeface="Times New Roman" pitchFamily="18" charset="0"/>
                <a:cs typeface="Times New Roman" pitchFamily="18" charset="0"/>
              </a:defRPr>
            </a:lvl1pPr>
            <a:lvl2pPr marL="309497" indent="-119037">
              <a:defRPr sz="521">
                <a:latin typeface="Trebuchet MS" pitchFamily="34" charset="0"/>
              </a:defRPr>
            </a:lvl2pPr>
            <a:lvl3pPr marL="428535" indent="-119037">
              <a:defRPr sz="521">
                <a:latin typeface="Trebuchet MS" pitchFamily="34" charset="0"/>
              </a:defRPr>
            </a:lvl3pPr>
            <a:lvl4pPr marL="559476" indent="-130941">
              <a:defRPr sz="521">
                <a:latin typeface="Trebuchet MS" pitchFamily="34" charset="0"/>
              </a:defRPr>
            </a:lvl4pPr>
            <a:lvl5pPr marL="654706" indent="-95230">
              <a:defRPr sz="52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36507" y="3114907"/>
            <a:ext cx="2793559" cy="541793"/>
          </a:xfrm>
          <a:prstGeom prst="rect">
            <a:avLst/>
          </a:prstGeom>
        </p:spPr>
        <p:txBody>
          <a:bodyPr wrap="square" lIns="228589" tIns="228589" rIns="228589" bIns="228589">
            <a:spAutoFit/>
          </a:bodyPr>
          <a:lstStyle>
            <a:lvl1pPr marL="0" indent="0">
              <a:buNone/>
              <a:defRPr sz="521">
                <a:solidFill>
                  <a:schemeClr val="accent5">
                    <a:lumMod val="50000"/>
                  </a:schemeClr>
                </a:solidFill>
                <a:latin typeface="Times New Roman" pitchFamily="18" charset="0"/>
                <a:cs typeface="Times New Roman" pitchFamily="18" charset="0"/>
              </a:defRPr>
            </a:lvl1pPr>
            <a:lvl2pPr marL="309497" indent="-119037">
              <a:defRPr sz="521">
                <a:latin typeface="Trebuchet MS" pitchFamily="34" charset="0"/>
              </a:defRPr>
            </a:lvl2pPr>
            <a:lvl3pPr marL="428535" indent="-119037">
              <a:defRPr sz="521">
                <a:latin typeface="Trebuchet MS" pitchFamily="34" charset="0"/>
              </a:defRPr>
            </a:lvl3pPr>
            <a:lvl4pPr marL="559476" indent="-130941">
              <a:defRPr sz="521">
                <a:latin typeface="Trebuchet MS" pitchFamily="34" charset="0"/>
              </a:defRPr>
            </a:lvl4pPr>
            <a:lvl5pPr marL="654706" indent="-95230">
              <a:defRPr sz="52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647943" y="704989"/>
            <a:ext cx="8888602" cy="266700"/>
          </a:xfrm>
          <a:prstGeom prst="rect">
            <a:avLst/>
          </a:prstGeom>
        </p:spPr>
        <p:txBody>
          <a:bodyPr>
            <a:normAutofit/>
          </a:bodyPr>
          <a:lstStyle>
            <a:lvl1pPr marL="0" indent="0" algn="ctr">
              <a:buFontTx/>
              <a:buNone/>
              <a:defRPr sz="1250">
                <a:solidFill>
                  <a:schemeClr val="bg1"/>
                </a:solidFill>
                <a:latin typeface="+mj-lt"/>
              </a:defRPr>
            </a:lvl1pPr>
            <a:lvl2pPr>
              <a:buFontTx/>
              <a:buNone/>
              <a:defRPr sz="1500"/>
            </a:lvl2pPr>
            <a:lvl3pPr>
              <a:buFontTx/>
              <a:buNone/>
              <a:defRPr sz="1500"/>
            </a:lvl3pPr>
            <a:lvl4pPr>
              <a:buFontTx/>
              <a:buNone/>
              <a:defRPr sz="1500"/>
            </a:lvl4pPr>
            <a:lvl5pPr>
              <a:buFontTx/>
              <a:buNone/>
              <a:defRPr sz="1500"/>
            </a:lvl5pPr>
          </a:lstStyle>
          <a:p>
            <a:pPr lvl="0"/>
            <a:r>
              <a:rPr lang="en-US" dirty="0"/>
              <a:t>Click here to add affiliations</a:t>
            </a:r>
          </a:p>
        </p:txBody>
      </p:sp>
      <p:sp>
        <p:nvSpPr>
          <p:cNvPr id="78" name="Text Placeholder 76"/>
          <p:cNvSpPr>
            <a:spLocks noGrp="1"/>
          </p:cNvSpPr>
          <p:nvPr>
            <p:ph type="body" sz="quarter" idx="151" hasCustomPrompt="1"/>
          </p:nvPr>
        </p:nvSpPr>
        <p:spPr>
          <a:xfrm>
            <a:off x="1647943" y="438289"/>
            <a:ext cx="8888602" cy="266700"/>
          </a:xfrm>
          <a:prstGeom prst="rect">
            <a:avLst/>
          </a:prstGeom>
        </p:spPr>
        <p:txBody>
          <a:bodyPr anchor="t" anchorCtr="1">
            <a:normAutofit/>
          </a:bodyPr>
          <a:lstStyle>
            <a:lvl1pPr marL="0" indent="0" algn="ctr">
              <a:buFontTx/>
              <a:buNone/>
              <a:defRPr sz="1833">
                <a:solidFill>
                  <a:schemeClr val="bg1"/>
                </a:solidFill>
                <a:latin typeface="+mj-lt"/>
              </a:defRPr>
            </a:lvl1pPr>
            <a:lvl2pPr>
              <a:buFontTx/>
              <a:buNone/>
              <a:defRPr sz="1500"/>
            </a:lvl2pPr>
            <a:lvl3pPr>
              <a:buFontTx/>
              <a:buNone/>
              <a:defRPr sz="1500"/>
            </a:lvl3pPr>
            <a:lvl4pPr>
              <a:buFontTx/>
              <a:buNone/>
              <a:defRPr sz="1500"/>
            </a:lvl4pPr>
            <a:lvl5pPr>
              <a:buFontTx/>
              <a:buNone/>
              <a:defRPr sz="1500"/>
            </a:lvl5pPr>
          </a:lstStyle>
          <a:p>
            <a:pPr lvl="0"/>
            <a:r>
              <a:rPr lang="en-US" dirty="0"/>
              <a:t>Click here to add authors</a:t>
            </a:r>
          </a:p>
        </p:txBody>
      </p:sp>
      <p:sp>
        <p:nvSpPr>
          <p:cNvPr id="79" name="Text Placeholder 76"/>
          <p:cNvSpPr>
            <a:spLocks noGrp="1"/>
          </p:cNvSpPr>
          <p:nvPr>
            <p:ph type="body" sz="quarter" idx="153" hasCustomPrompt="1"/>
          </p:nvPr>
        </p:nvSpPr>
        <p:spPr>
          <a:xfrm>
            <a:off x="1647943" y="97045"/>
            <a:ext cx="8888602" cy="341244"/>
          </a:xfrm>
          <a:prstGeom prst="rect">
            <a:avLst/>
          </a:prstGeom>
        </p:spPr>
        <p:txBody>
          <a:bodyPr anchor="t" anchorCtr="1">
            <a:normAutofit/>
          </a:bodyPr>
          <a:lstStyle>
            <a:lvl1pPr marL="0" indent="0" algn="ctr">
              <a:buFontTx/>
              <a:buNone/>
              <a:defRPr sz="2395">
                <a:solidFill>
                  <a:schemeClr val="bg1"/>
                </a:solidFill>
                <a:latin typeface="+mj-lt"/>
              </a:defRPr>
            </a:lvl1pPr>
            <a:lvl2pPr>
              <a:buFontTx/>
              <a:buNone/>
              <a:defRPr sz="1500"/>
            </a:lvl2pPr>
            <a:lvl3pPr>
              <a:buFontTx/>
              <a:buNone/>
              <a:defRPr sz="1500"/>
            </a:lvl3pPr>
            <a:lvl4pPr>
              <a:buFontTx/>
              <a:buNone/>
              <a:defRPr sz="1500"/>
            </a:lvl4pPr>
            <a:lvl5pPr>
              <a:buFontTx/>
              <a:buNone/>
              <a:defRPr sz="1500"/>
            </a:lvl5pPr>
          </a:lstStyle>
          <a:p>
            <a:pPr lvl="0"/>
            <a:r>
              <a:rPr lang="en-US" dirty="0"/>
              <a:t>Click here to add title</a:t>
            </a:r>
          </a:p>
        </p:txBody>
      </p:sp>
    </p:spTree>
    <p:extLst>
      <p:ext uri="{BB962C8B-B14F-4D97-AF65-F5344CB8AC3E}">
        <p14:creationId xmlns:p14="http://schemas.microsoft.com/office/powerpoint/2010/main" val="335545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5FB6-4483-439B-8E70-2149ACCA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817FD3-4F80-477E-954B-6424CBFC86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CF7DEB-636F-4921-9550-4990FEF7E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3E043F-69FA-4FBD-96E2-DB4EF5865F9E}"/>
              </a:ext>
            </a:extLst>
          </p:cNvPr>
          <p:cNvSpPr>
            <a:spLocks noGrp="1"/>
          </p:cNvSpPr>
          <p:nvPr>
            <p:ph type="dt" sz="half" idx="10"/>
          </p:nvPr>
        </p:nvSpPr>
        <p:spPr/>
        <p:txBody>
          <a:bodyPr/>
          <a:lstStyle/>
          <a:p>
            <a:fld id="{D51B6EB1-FBC8-428C-9D64-1956AD8C2D1A}" type="datetimeFigureOut">
              <a:rPr lang="en-US" smtClean="0"/>
              <a:t>3/19/2023</a:t>
            </a:fld>
            <a:endParaRPr lang="en-US"/>
          </a:p>
        </p:txBody>
      </p:sp>
      <p:sp>
        <p:nvSpPr>
          <p:cNvPr id="6" name="Footer Placeholder 5">
            <a:extLst>
              <a:ext uri="{FF2B5EF4-FFF2-40B4-BE49-F238E27FC236}">
                <a16:creationId xmlns:a16="http://schemas.microsoft.com/office/drawing/2014/main" id="{9B8852EF-D83D-4840-AD6A-B2F460F88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B6D038-8342-428F-AB2E-0139833C409E}"/>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145728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EC4E0-EE00-4F57-B657-2F94330796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AC1843-35B5-41D9-9AC7-2F098A9FE8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8C26A-09FC-4A6E-9E87-78901D17846C}"/>
              </a:ext>
            </a:extLst>
          </p:cNvPr>
          <p:cNvSpPr>
            <a:spLocks noGrp="1"/>
          </p:cNvSpPr>
          <p:nvPr>
            <p:ph type="dt" sz="half" idx="10"/>
          </p:nvPr>
        </p:nvSpPr>
        <p:spPr/>
        <p:txBody>
          <a:bodyPr/>
          <a:lstStyle/>
          <a:p>
            <a:fld id="{D51B6EB1-FBC8-428C-9D64-1956AD8C2D1A}" type="datetimeFigureOut">
              <a:rPr lang="en-US" smtClean="0"/>
              <a:t>3/19/2023</a:t>
            </a:fld>
            <a:endParaRPr lang="en-US"/>
          </a:p>
        </p:txBody>
      </p:sp>
      <p:sp>
        <p:nvSpPr>
          <p:cNvPr id="5" name="Footer Placeholder 4">
            <a:extLst>
              <a:ext uri="{FF2B5EF4-FFF2-40B4-BE49-F238E27FC236}">
                <a16:creationId xmlns:a16="http://schemas.microsoft.com/office/drawing/2014/main" id="{8B31090D-EEA2-4732-88EA-D09DF37D8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84C92-CB99-4E4A-B02B-9E0B7A86C2E3}"/>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3483068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5BBD30-5483-491A-8975-79993BC047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62FFB8-3A98-4774-872B-980993EDD4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89B9B-1B36-41E2-98DC-52F4D10BD470}"/>
              </a:ext>
            </a:extLst>
          </p:cNvPr>
          <p:cNvSpPr>
            <a:spLocks noGrp="1"/>
          </p:cNvSpPr>
          <p:nvPr>
            <p:ph type="dt" sz="half" idx="10"/>
          </p:nvPr>
        </p:nvSpPr>
        <p:spPr/>
        <p:txBody>
          <a:bodyPr/>
          <a:lstStyle/>
          <a:p>
            <a:fld id="{D51B6EB1-FBC8-428C-9D64-1956AD8C2D1A}" type="datetimeFigureOut">
              <a:rPr lang="en-US" smtClean="0"/>
              <a:t>3/19/2023</a:t>
            </a:fld>
            <a:endParaRPr lang="en-US"/>
          </a:p>
        </p:txBody>
      </p:sp>
      <p:sp>
        <p:nvSpPr>
          <p:cNvPr id="5" name="Footer Placeholder 4">
            <a:extLst>
              <a:ext uri="{FF2B5EF4-FFF2-40B4-BE49-F238E27FC236}">
                <a16:creationId xmlns:a16="http://schemas.microsoft.com/office/drawing/2014/main" id="{8A770065-638A-4D76-9D5F-E6B1147E9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44C74-4B1B-4A4F-9E72-E603139F8438}"/>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25997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388-0378-4843-B616-89A72D7E0C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634580-DF79-4216-B810-8D71A113B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E82913-14C7-42E3-BC68-91D86DFA641A}"/>
              </a:ext>
            </a:extLst>
          </p:cNvPr>
          <p:cNvSpPr>
            <a:spLocks noGrp="1"/>
          </p:cNvSpPr>
          <p:nvPr>
            <p:ph type="dt" sz="half" idx="10"/>
          </p:nvPr>
        </p:nvSpPr>
        <p:spPr/>
        <p:txBody>
          <a:bodyPr/>
          <a:lstStyle/>
          <a:p>
            <a:fld id="{D51B6EB1-FBC8-428C-9D64-1956AD8C2D1A}" type="datetimeFigureOut">
              <a:rPr lang="en-US" smtClean="0"/>
              <a:t>3/19/2023</a:t>
            </a:fld>
            <a:endParaRPr lang="en-US"/>
          </a:p>
        </p:txBody>
      </p:sp>
      <p:sp>
        <p:nvSpPr>
          <p:cNvPr id="5" name="Footer Placeholder 4">
            <a:extLst>
              <a:ext uri="{FF2B5EF4-FFF2-40B4-BE49-F238E27FC236}">
                <a16:creationId xmlns:a16="http://schemas.microsoft.com/office/drawing/2014/main" id="{1ACA98FB-FD3D-4266-971F-2D4528AD8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564E4-D1C2-42E9-B000-2E3253C7B1D0}"/>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4071448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017C-013C-43C6-B57D-8B34BEAE30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C0C11D-05FE-4A81-BEA0-4E0D3728B7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8E933-32AF-4F41-B5B9-E146AD7882A5}"/>
              </a:ext>
            </a:extLst>
          </p:cNvPr>
          <p:cNvSpPr>
            <a:spLocks noGrp="1"/>
          </p:cNvSpPr>
          <p:nvPr>
            <p:ph type="dt" sz="half" idx="10"/>
          </p:nvPr>
        </p:nvSpPr>
        <p:spPr/>
        <p:txBody>
          <a:bodyPr/>
          <a:lstStyle/>
          <a:p>
            <a:fld id="{D51B6EB1-FBC8-428C-9D64-1956AD8C2D1A}" type="datetimeFigureOut">
              <a:rPr lang="en-US" smtClean="0"/>
              <a:t>3/19/2023</a:t>
            </a:fld>
            <a:endParaRPr lang="en-US"/>
          </a:p>
        </p:txBody>
      </p:sp>
      <p:sp>
        <p:nvSpPr>
          <p:cNvPr id="5" name="Footer Placeholder 4">
            <a:extLst>
              <a:ext uri="{FF2B5EF4-FFF2-40B4-BE49-F238E27FC236}">
                <a16:creationId xmlns:a16="http://schemas.microsoft.com/office/drawing/2014/main" id="{DE96C203-27A4-4A03-AC57-F386A46C4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E3239-BD2C-46AD-845D-59D62D95C9A1}"/>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242786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E218-27A7-4F8D-BE22-6B1BCDAA5E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72475C-3CC1-47E5-88F8-D31048B6FD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875965-0795-4AF0-A7C4-C6C9F948254E}"/>
              </a:ext>
            </a:extLst>
          </p:cNvPr>
          <p:cNvSpPr>
            <a:spLocks noGrp="1"/>
          </p:cNvSpPr>
          <p:nvPr>
            <p:ph type="dt" sz="half" idx="10"/>
          </p:nvPr>
        </p:nvSpPr>
        <p:spPr/>
        <p:txBody>
          <a:bodyPr/>
          <a:lstStyle/>
          <a:p>
            <a:fld id="{D51B6EB1-FBC8-428C-9D64-1956AD8C2D1A}" type="datetimeFigureOut">
              <a:rPr lang="en-US" smtClean="0"/>
              <a:t>3/19/2023</a:t>
            </a:fld>
            <a:endParaRPr lang="en-US"/>
          </a:p>
        </p:txBody>
      </p:sp>
      <p:sp>
        <p:nvSpPr>
          <p:cNvPr id="5" name="Footer Placeholder 4">
            <a:extLst>
              <a:ext uri="{FF2B5EF4-FFF2-40B4-BE49-F238E27FC236}">
                <a16:creationId xmlns:a16="http://schemas.microsoft.com/office/drawing/2014/main" id="{85698FF8-0F56-44DE-9403-E8EFCD084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D8976-2033-4586-9990-3CB1A4CB0265}"/>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336196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0C65-E774-46D5-9244-12CE97C451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8AF0CE-5736-4E52-9573-79FCC6A6DD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55634A-98CA-4D36-A2B6-485B34F964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FB487D-6181-4A8F-98C0-AADF9FD6EDD7}"/>
              </a:ext>
            </a:extLst>
          </p:cNvPr>
          <p:cNvSpPr>
            <a:spLocks noGrp="1"/>
          </p:cNvSpPr>
          <p:nvPr>
            <p:ph type="dt" sz="half" idx="10"/>
          </p:nvPr>
        </p:nvSpPr>
        <p:spPr/>
        <p:txBody>
          <a:bodyPr/>
          <a:lstStyle/>
          <a:p>
            <a:fld id="{D51B6EB1-FBC8-428C-9D64-1956AD8C2D1A}" type="datetimeFigureOut">
              <a:rPr lang="en-US" smtClean="0"/>
              <a:t>3/19/2023</a:t>
            </a:fld>
            <a:endParaRPr lang="en-US"/>
          </a:p>
        </p:txBody>
      </p:sp>
      <p:sp>
        <p:nvSpPr>
          <p:cNvPr id="6" name="Footer Placeholder 5">
            <a:extLst>
              <a:ext uri="{FF2B5EF4-FFF2-40B4-BE49-F238E27FC236}">
                <a16:creationId xmlns:a16="http://schemas.microsoft.com/office/drawing/2014/main" id="{6746FDC1-D725-407A-B4BF-FC166095AA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1E2F6C-8897-448D-9B0A-1FE08C5BFEF9}"/>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308038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F960-4915-4DE5-849E-2C4330E7DD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08B12F-9D59-4E31-AAED-740B91736B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61BA98-E106-4C03-9B21-4244DC3AED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8CBF65-2667-4622-9927-FEC302625B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5C1EA8-1F0D-4D07-9D8E-12880C0720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0E0F7C-A480-4EC0-A007-2AB105631214}"/>
              </a:ext>
            </a:extLst>
          </p:cNvPr>
          <p:cNvSpPr>
            <a:spLocks noGrp="1"/>
          </p:cNvSpPr>
          <p:nvPr>
            <p:ph type="dt" sz="half" idx="10"/>
          </p:nvPr>
        </p:nvSpPr>
        <p:spPr/>
        <p:txBody>
          <a:bodyPr/>
          <a:lstStyle/>
          <a:p>
            <a:fld id="{D51B6EB1-FBC8-428C-9D64-1956AD8C2D1A}" type="datetimeFigureOut">
              <a:rPr lang="en-US" smtClean="0"/>
              <a:t>3/19/2023</a:t>
            </a:fld>
            <a:endParaRPr lang="en-US"/>
          </a:p>
        </p:txBody>
      </p:sp>
      <p:sp>
        <p:nvSpPr>
          <p:cNvPr id="8" name="Footer Placeholder 7">
            <a:extLst>
              <a:ext uri="{FF2B5EF4-FFF2-40B4-BE49-F238E27FC236}">
                <a16:creationId xmlns:a16="http://schemas.microsoft.com/office/drawing/2014/main" id="{872BB49E-2A82-4000-9E90-2785D77123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F28564-310D-4838-A7FE-E7E05A5F4CCC}"/>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223001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2CEB-8143-47E6-97F6-A5F9BB410E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F56420-3E52-484A-8F0D-FF51CF64BE15}"/>
              </a:ext>
            </a:extLst>
          </p:cNvPr>
          <p:cNvSpPr>
            <a:spLocks noGrp="1"/>
          </p:cNvSpPr>
          <p:nvPr>
            <p:ph type="dt" sz="half" idx="10"/>
          </p:nvPr>
        </p:nvSpPr>
        <p:spPr/>
        <p:txBody>
          <a:bodyPr/>
          <a:lstStyle/>
          <a:p>
            <a:fld id="{D51B6EB1-FBC8-428C-9D64-1956AD8C2D1A}" type="datetimeFigureOut">
              <a:rPr lang="en-US" smtClean="0"/>
              <a:t>3/19/2023</a:t>
            </a:fld>
            <a:endParaRPr lang="en-US"/>
          </a:p>
        </p:txBody>
      </p:sp>
      <p:sp>
        <p:nvSpPr>
          <p:cNvPr id="4" name="Footer Placeholder 3">
            <a:extLst>
              <a:ext uri="{FF2B5EF4-FFF2-40B4-BE49-F238E27FC236}">
                <a16:creationId xmlns:a16="http://schemas.microsoft.com/office/drawing/2014/main" id="{1E7CBDC0-170D-4498-8BA4-84E7575588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B20D49-35D6-4F0E-84FB-C1711E5F5C74}"/>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406413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FCD8C-5822-4095-9CC9-5119E6AB6770}"/>
              </a:ext>
            </a:extLst>
          </p:cNvPr>
          <p:cNvSpPr>
            <a:spLocks noGrp="1"/>
          </p:cNvSpPr>
          <p:nvPr>
            <p:ph type="dt" sz="half" idx="10"/>
          </p:nvPr>
        </p:nvSpPr>
        <p:spPr/>
        <p:txBody>
          <a:bodyPr/>
          <a:lstStyle/>
          <a:p>
            <a:fld id="{D51B6EB1-FBC8-428C-9D64-1956AD8C2D1A}" type="datetimeFigureOut">
              <a:rPr lang="en-US" smtClean="0"/>
              <a:t>3/19/2023</a:t>
            </a:fld>
            <a:endParaRPr lang="en-US"/>
          </a:p>
        </p:txBody>
      </p:sp>
      <p:sp>
        <p:nvSpPr>
          <p:cNvPr id="3" name="Footer Placeholder 2">
            <a:extLst>
              <a:ext uri="{FF2B5EF4-FFF2-40B4-BE49-F238E27FC236}">
                <a16:creationId xmlns:a16="http://schemas.microsoft.com/office/drawing/2014/main" id="{D72D4946-2BE2-4339-BAF1-E42D10FC9C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7FC70A-F0F5-49A1-9BD3-4710895E6EEE}"/>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151683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4400-3A0B-4646-9AAA-87CC5D8377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711B25-809F-4DCF-A27E-2BE85D03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C913F9-69F7-4B13-9D0F-08EBF1313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D8115-7931-47EF-B6C4-E8318AF6F310}"/>
              </a:ext>
            </a:extLst>
          </p:cNvPr>
          <p:cNvSpPr>
            <a:spLocks noGrp="1"/>
          </p:cNvSpPr>
          <p:nvPr>
            <p:ph type="dt" sz="half" idx="10"/>
          </p:nvPr>
        </p:nvSpPr>
        <p:spPr/>
        <p:txBody>
          <a:bodyPr/>
          <a:lstStyle/>
          <a:p>
            <a:fld id="{D51B6EB1-FBC8-428C-9D64-1956AD8C2D1A}" type="datetimeFigureOut">
              <a:rPr lang="en-US" smtClean="0"/>
              <a:t>3/19/2023</a:t>
            </a:fld>
            <a:endParaRPr lang="en-US"/>
          </a:p>
        </p:txBody>
      </p:sp>
      <p:sp>
        <p:nvSpPr>
          <p:cNvPr id="6" name="Footer Placeholder 5">
            <a:extLst>
              <a:ext uri="{FF2B5EF4-FFF2-40B4-BE49-F238E27FC236}">
                <a16:creationId xmlns:a16="http://schemas.microsoft.com/office/drawing/2014/main" id="{2412EB00-1E53-4208-8F78-6F2ACFDCA2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BEDAA-8FAE-4074-8310-8F94D98B2D92}"/>
              </a:ext>
            </a:extLst>
          </p:cNvPr>
          <p:cNvSpPr>
            <a:spLocks noGrp="1"/>
          </p:cNvSpPr>
          <p:nvPr>
            <p:ph type="sldNum" sz="quarter" idx="12"/>
          </p:nvPr>
        </p:nvSpPr>
        <p:spPr/>
        <p:txBody>
          <a:bodyPr/>
          <a:lstStyle/>
          <a:p>
            <a:fld id="{0FF53BDD-E589-4ADE-B408-F9B0D0F49F69}" type="slidenum">
              <a:rPr lang="en-US" smtClean="0"/>
              <a:t>‹#›</a:t>
            </a:fld>
            <a:endParaRPr lang="en-US"/>
          </a:p>
        </p:txBody>
      </p:sp>
    </p:spTree>
    <p:extLst>
      <p:ext uri="{BB962C8B-B14F-4D97-AF65-F5344CB8AC3E}">
        <p14:creationId xmlns:p14="http://schemas.microsoft.com/office/powerpoint/2010/main" val="31809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oleObject" Target="../embeddings/oleObject1.bin"/><Relationship Id="rId12" Type="http://schemas.openxmlformats.org/officeDocument/2006/relationships/image" Target="../media/image7.wmf"/><Relationship Id="rId17" Type="http://schemas.openxmlformats.org/officeDocument/2006/relationships/image" Target="../media/image10.jpeg"/><Relationship Id="rId2" Type="http://schemas.openxmlformats.org/officeDocument/2006/relationships/theme" Target="../theme/theme1.xml"/><Relationship Id="rId16" Type="http://schemas.openxmlformats.org/officeDocument/2006/relationships/hyperlink" Target="http://www.facebook.com/pages/PosterPresentationscom/217914411419?v=app_4949752878&amp;ref=ts"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oleObject" Target="../embeddings/oleObject3.bin"/><Relationship Id="rId5" Type="http://schemas.openxmlformats.org/officeDocument/2006/relationships/image" Target="../media/image3.png"/><Relationship Id="rId15" Type="http://schemas.openxmlformats.org/officeDocument/2006/relationships/image" Target="../media/image9.wmf"/><Relationship Id="rId10" Type="http://schemas.openxmlformats.org/officeDocument/2006/relationships/image" Target="../media/image6.wmf"/><Relationship Id="rId4" Type="http://schemas.openxmlformats.org/officeDocument/2006/relationships/image" Target="../media/image2.png"/><Relationship Id="rId9" Type="http://schemas.openxmlformats.org/officeDocument/2006/relationships/oleObject" Target="../embeddings/oleObject2.bin"/><Relationship Id="rId14" Type="http://schemas.openxmlformats.org/officeDocument/2006/relationships/oleObject" Target="../embeddings/oleObject4.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12192000" cy="1000125"/>
          </a:xfrm>
          <a:prstGeom prst="rect">
            <a:avLst/>
          </a:prstGeom>
          <a:solidFill>
            <a:schemeClr val="accent5">
              <a:lumMod val="75000"/>
            </a:schemeClr>
          </a:solidFill>
          <a:ln w="9525">
            <a:solidFill>
              <a:schemeClr val="tx1"/>
            </a:solidFill>
            <a:miter lim="800000"/>
            <a:headEnd/>
            <a:tailEnd/>
          </a:ln>
          <a:effectLst/>
        </p:spPr>
        <p:txBody>
          <a:bodyPr wrap="none" lIns="19049" tIns="9524" rIns="19049" bIns="9524" anchor="ctr"/>
          <a:lstStyle/>
          <a:p>
            <a:pPr>
              <a:defRPr/>
            </a:pPr>
            <a:endParaRPr lang="en-US" sz="375" dirty="0"/>
          </a:p>
        </p:txBody>
      </p:sp>
      <p:sp>
        <p:nvSpPr>
          <p:cNvPr id="9" name="Rectangle 9"/>
          <p:cNvSpPr>
            <a:spLocks noChangeArrowheads="1"/>
          </p:cNvSpPr>
          <p:nvPr/>
        </p:nvSpPr>
        <p:spPr bwMode="auto">
          <a:xfrm>
            <a:off x="0" y="1000125"/>
            <a:ext cx="12192000" cy="9525"/>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19049" tIns="9524" rIns="19049" bIns="9524" anchor="ctr"/>
          <a:lstStyle/>
          <a:p>
            <a:pPr>
              <a:defRPr/>
            </a:pPr>
            <a:endParaRPr lang="en-US" sz="375" dirty="0"/>
          </a:p>
        </p:txBody>
      </p:sp>
      <p:sp>
        <p:nvSpPr>
          <p:cNvPr id="10" name="Text Box 14"/>
          <p:cNvSpPr txBox="1">
            <a:spLocks noChangeArrowheads="1"/>
          </p:cNvSpPr>
          <p:nvPr/>
        </p:nvSpPr>
        <p:spPr bwMode="auto">
          <a:xfrm>
            <a:off x="435363" y="6732444"/>
            <a:ext cx="698500" cy="71198"/>
          </a:xfrm>
          <a:prstGeom prst="rect">
            <a:avLst/>
          </a:prstGeom>
          <a:noFill/>
          <a:ln w="9525">
            <a:noFill/>
            <a:miter lim="800000"/>
            <a:headEnd/>
            <a:tailEnd/>
          </a:ln>
          <a:effectLst/>
        </p:spPr>
        <p:txBody>
          <a:bodyPr lIns="19013" tIns="9505" rIns="19013" bIns="9505">
            <a:spAutoFit/>
          </a:bodyPr>
          <a:lstStyle/>
          <a:p>
            <a:pPr eaLnBrk="0" hangingPunct="0">
              <a:lnSpc>
                <a:spcPct val="65000"/>
              </a:lnSpc>
              <a:spcBef>
                <a:spcPct val="50000"/>
              </a:spcBef>
              <a:defRPr/>
            </a:pPr>
            <a:r>
              <a:rPr lang="en-US" sz="104"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229" b="1" dirty="0">
                <a:solidFill>
                  <a:schemeClr val="bg1">
                    <a:lumMod val="75000"/>
                  </a:schemeClr>
                </a:solidFill>
                <a:latin typeface="Arial" charset="0"/>
              </a:rPr>
              <a:t>www.PosterPresentations.com</a:t>
            </a:r>
          </a:p>
        </p:txBody>
      </p:sp>
      <p:sp>
        <p:nvSpPr>
          <p:cNvPr id="2" name="Rounded Rectangle 1"/>
          <p:cNvSpPr/>
          <p:nvPr userDrawn="1"/>
        </p:nvSpPr>
        <p:spPr>
          <a:xfrm>
            <a:off x="132729" y="1140655"/>
            <a:ext cx="2794000" cy="5570141"/>
          </a:xfrm>
          <a:prstGeom prst="roundRect">
            <a:avLst>
              <a:gd name="adj" fmla="val 4178"/>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5"/>
          </a:p>
        </p:txBody>
      </p:sp>
      <p:sp>
        <p:nvSpPr>
          <p:cNvPr id="23" name="Rounded Rectangle 22"/>
          <p:cNvSpPr/>
          <p:nvPr userDrawn="1"/>
        </p:nvSpPr>
        <p:spPr>
          <a:xfrm>
            <a:off x="3177645" y="1140655"/>
            <a:ext cx="2794000" cy="5570141"/>
          </a:xfrm>
          <a:prstGeom prst="roundRect">
            <a:avLst>
              <a:gd name="adj" fmla="val 449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5"/>
          </a:p>
        </p:txBody>
      </p:sp>
      <p:sp>
        <p:nvSpPr>
          <p:cNvPr id="24" name="Rounded Rectangle 23"/>
          <p:cNvSpPr/>
          <p:nvPr userDrawn="1"/>
        </p:nvSpPr>
        <p:spPr>
          <a:xfrm>
            <a:off x="6222561" y="1140655"/>
            <a:ext cx="2794000" cy="5570141"/>
          </a:xfrm>
          <a:prstGeom prst="roundRect">
            <a:avLst>
              <a:gd name="adj" fmla="val 4810"/>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5"/>
          </a:p>
        </p:txBody>
      </p:sp>
      <p:sp>
        <p:nvSpPr>
          <p:cNvPr id="26" name="Rounded Rectangle 25"/>
          <p:cNvSpPr/>
          <p:nvPr userDrawn="1"/>
        </p:nvSpPr>
        <p:spPr>
          <a:xfrm>
            <a:off x="9267476" y="1140655"/>
            <a:ext cx="2794000" cy="5570141"/>
          </a:xfrm>
          <a:prstGeom prst="roundRect">
            <a:avLst>
              <a:gd name="adj" fmla="val 3863"/>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5"/>
          </a:p>
        </p:txBody>
      </p:sp>
      <p:grpSp>
        <p:nvGrpSpPr>
          <p:cNvPr id="30" name="Group 29"/>
          <p:cNvGrpSpPr/>
          <p:nvPr userDrawn="1"/>
        </p:nvGrpSpPr>
        <p:grpSpPr>
          <a:xfrm>
            <a:off x="-3118108" y="0"/>
            <a:ext cx="3060796" cy="6858000"/>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316270" rtl="0" eaLnBrk="1" fontAlgn="auto" latinLnBrk="0" hangingPunct="1">
                <a:lnSpc>
                  <a:spcPct val="100000"/>
                </a:lnSpc>
                <a:spcBef>
                  <a:spcPts val="0"/>
                </a:spcBef>
                <a:spcAft>
                  <a:spcPts val="0"/>
                </a:spcAft>
                <a:buClrTx/>
                <a:buSzTx/>
                <a:buFontTx/>
                <a:buNone/>
                <a:tabLst/>
                <a:defRPr/>
              </a:pPr>
              <a:r>
                <a:rPr lang="en-US" sz="667" b="1" spc="0" dirty="0">
                  <a:solidFill>
                    <a:srgbClr val="FF0000"/>
                  </a:solidFill>
                  <a:latin typeface="Trebuchet MS" pitchFamily="34" charset="0"/>
                </a:rPr>
                <a:t>(—THIS SIDEBAR DOES NOT PRINT—)</a:t>
              </a:r>
              <a:endParaRPr lang="en-US" sz="667" b="1" spc="125" dirty="0">
                <a:solidFill>
                  <a:schemeClr val="bg1"/>
                </a:solidFill>
                <a:latin typeface="Trebuchet MS" pitchFamily="34" charset="0"/>
              </a:endParaRPr>
            </a:p>
            <a:p>
              <a:pPr algn="ctr"/>
              <a:r>
                <a:rPr lang="en-US" sz="833" b="1" spc="125" dirty="0">
                  <a:solidFill>
                    <a:schemeClr val="bg1"/>
                  </a:solidFill>
                  <a:latin typeface="Trebuchet MS" pitchFamily="34" charset="0"/>
                </a:rPr>
                <a:t>DESIGN</a:t>
              </a:r>
              <a:r>
                <a:rPr lang="en-US" sz="833" b="1" spc="125" baseline="0" dirty="0">
                  <a:solidFill>
                    <a:schemeClr val="bg1"/>
                  </a:solidFill>
                  <a:latin typeface="Trebuchet MS" pitchFamily="34" charset="0"/>
                </a:rPr>
                <a:t> </a:t>
              </a:r>
              <a:r>
                <a:rPr lang="en-US" sz="833" b="1" spc="125" dirty="0">
                  <a:solidFill>
                    <a:schemeClr val="bg1"/>
                  </a:solidFill>
                  <a:latin typeface="Trebuchet MS" pitchFamily="34" charset="0"/>
                </a:rPr>
                <a:t>GUIDE</a:t>
              </a:r>
            </a:p>
            <a:p>
              <a:pPr algn="ctr"/>
              <a:endParaRPr lang="en-US" sz="583" b="1" dirty="0">
                <a:latin typeface="Trebuchet MS" pitchFamily="34" charset="0"/>
              </a:endParaRPr>
            </a:p>
            <a:p>
              <a:pPr defTabSz="784383"/>
              <a:r>
                <a:rPr lang="en-US" sz="583" i="0" dirty="0">
                  <a:latin typeface="Trebuchet MS" pitchFamily="34" charset="0"/>
                </a:rPr>
                <a:t>This PowerPoint</a:t>
              </a:r>
              <a:r>
                <a:rPr lang="en-US" sz="583" i="0" baseline="0" dirty="0">
                  <a:latin typeface="Trebuchet MS" pitchFamily="34" charset="0"/>
                </a:rPr>
                <a:t> </a:t>
              </a:r>
              <a:r>
                <a:rPr lang="en-US" sz="583" i="0" dirty="0">
                  <a:latin typeface="Trebuchet MS" pitchFamily="34" charset="0"/>
                </a:rPr>
                <a:t>2007 template produces</a:t>
              </a:r>
              <a:r>
                <a:rPr lang="en-US" sz="583" i="0" baseline="0" dirty="0">
                  <a:latin typeface="Trebuchet MS" pitchFamily="34" charset="0"/>
                </a:rPr>
                <a:t> </a:t>
              </a:r>
              <a:r>
                <a:rPr lang="en-US" sz="583" i="0" dirty="0">
                  <a:latin typeface="Trebuchet MS" pitchFamily="34" charset="0"/>
                </a:rPr>
                <a:t>a 36”x48” presentation poster. </a:t>
              </a:r>
              <a:r>
                <a:rPr lang="en-US" sz="583" dirty="0">
                  <a:latin typeface="Trebuchet MS" pitchFamily="34" charset="0"/>
                </a:rPr>
                <a:t>You</a:t>
              </a:r>
              <a:r>
                <a:rPr lang="en-US" sz="583" baseline="0" dirty="0">
                  <a:latin typeface="Trebuchet MS" pitchFamily="34" charset="0"/>
                </a:rPr>
                <a:t> can u</a:t>
              </a:r>
              <a:r>
                <a:rPr lang="en-US" sz="583" dirty="0">
                  <a:latin typeface="Trebuchet MS" pitchFamily="34" charset="0"/>
                </a:rPr>
                <a:t>se</a:t>
              </a:r>
              <a:r>
                <a:rPr lang="en-US" sz="583" baseline="0" dirty="0">
                  <a:latin typeface="Trebuchet MS" pitchFamily="34" charset="0"/>
                </a:rPr>
                <a:t> it to create your research poster and </a:t>
              </a:r>
              <a:r>
                <a:rPr lang="en-US" sz="583" dirty="0">
                  <a:latin typeface="Trebuchet MS" pitchFamily="34" charset="0"/>
                </a:rPr>
                <a:t>save valuable time placing titles, subtitles,</a:t>
              </a:r>
              <a:r>
                <a:rPr lang="en-US" sz="583" baseline="0" dirty="0">
                  <a:latin typeface="Trebuchet MS" pitchFamily="34" charset="0"/>
                </a:rPr>
                <a:t> text, and graphics</a:t>
              </a:r>
              <a:r>
                <a:rPr lang="en-US" sz="583" dirty="0">
                  <a:latin typeface="Trebuchet MS" pitchFamily="34" charset="0"/>
                </a:rPr>
                <a:t>. </a:t>
              </a:r>
            </a:p>
            <a:p>
              <a:pPr defTabSz="784383"/>
              <a:endParaRPr lang="en-US" sz="583" dirty="0">
                <a:latin typeface="Trebuchet MS" pitchFamily="34" charset="0"/>
              </a:endParaRPr>
            </a:p>
            <a:p>
              <a:pPr defTabSz="914274"/>
              <a:r>
                <a:rPr lang="en-US" sz="583" dirty="0">
                  <a:latin typeface="Trebuchet MS" pitchFamily="34" charset="0"/>
                </a:rPr>
                <a:t>We provide a series of online tutorials that will guide you through the poster design process and answer your poster production questions. To view our template tutorials, go online to </a:t>
              </a:r>
              <a:r>
                <a:rPr lang="en-US" sz="583" b="1" dirty="0">
                  <a:solidFill>
                    <a:srgbClr val="FFC000"/>
                  </a:solidFill>
                  <a:latin typeface="Trebuchet MS" pitchFamily="34" charset="0"/>
                </a:rPr>
                <a:t>PosterPresentations.com</a:t>
              </a:r>
              <a:r>
                <a:rPr lang="en-US" sz="583" b="1" dirty="0">
                  <a:solidFill>
                    <a:schemeClr val="bg1"/>
                  </a:solidFill>
                  <a:latin typeface="Trebuchet MS" pitchFamily="34" charset="0"/>
                </a:rPr>
                <a:t> </a:t>
              </a:r>
              <a:r>
                <a:rPr lang="en-US" sz="583" dirty="0">
                  <a:solidFill>
                    <a:schemeClr val="bg1"/>
                  </a:solidFill>
                  <a:latin typeface="Trebuchet MS" pitchFamily="34" charset="0"/>
                </a:rPr>
                <a:t>and click on HELP DESK.</a:t>
              </a:r>
            </a:p>
            <a:p>
              <a:pPr defTabSz="914274"/>
              <a:endParaRPr lang="en-US" sz="583" dirty="0">
                <a:latin typeface="Trebuchet MS" pitchFamily="34" charset="0"/>
              </a:endParaRPr>
            </a:p>
            <a:p>
              <a:pPr defTabSz="914274"/>
              <a:r>
                <a:rPr lang="en-US" sz="583" dirty="0">
                  <a:solidFill>
                    <a:schemeClr val="bg1"/>
                  </a:solidFill>
                  <a:latin typeface="Trebuchet MS" pitchFamily="34" charset="0"/>
                </a:rPr>
                <a:t>When</a:t>
              </a:r>
              <a:r>
                <a:rPr lang="en-US" sz="583" baseline="0" dirty="0">
                  <a:solidFill>
                    <a:schemeClr val="bg1"/>
                  </a:solidFill>
                  <a:latin typeface="Trebuchet MS" pitchFamily="34" charset="0"/>
                </a:rPr>
                <a:t> you are ready to print your poster</a:t>
              </a:r>
              <a:r>
                <a:rPr lang="en-US" sz="583" dirty="0">
                  <a:solidFill>
                    <a:schemeClr val="bg1"/>
                  </a:solidFill>
                  <a:latin typeface="Trebuchet MS" pitchFamily="34" charset="0"/>
                </a:rPr>
                <a:t>,</a:t>
              </a:r>
              <a:r>
                <a:rPr lang="en-US" sz="583" baseline="0" dirty="0">
                  <a:solidFill>
                    <a:schemeClr val="bg1"/>
                  </a:solidFill>
                  <a:latin typeface="Trebuchet MS" pitchFamily="34" charset="0"/>
                </a:rPr>
                <a:t> go online to </a:t>
              </a:r>
              <a:r>
                <a:rPr lang="en-US" sz="583" b="0" dirty="0">
                  <a:solidFill>
                    <a:schemeClr val="bg1"/>
                  </a:solidFill>
                  <a:latin typeface="Trebuchet MS" pitchFamily="34" charset="0"/>
                </a:rPr>
                <a:t>PosterPresentations.com</a:t>
              </a:r>
              <a:br>
                <a:rPr lang="en-US" sz="583" dirty="0">
                  <a:solidFill>
                    <a:schemeClr val="bg1"/>
                  </a:solidFill>
                  <a:latin typeface="Trebuchet MS" pitchFamily="34" charset="0"/>
                </a:rPr>
              </a:br>
              <a:endParaRPr lang="en-US" sz="583" dirty="0">
                <a:solidFill>
                  <a:schemeClr val="bg1"/>
                </a:solidFill>
                <a:latin typeface="Trebuchet MS" pitchFamily="34" charset="0"/>
              </a:endParaRPr>
            </a:p>
            <a:p>
              <a:pPr algn="l" defTabSz="784383"/>
              <a:r>
                <a:rPr lang="en-US" sz="583" b="0" dirty="0">
                  <a:solidFill>
                    <a:schemeClr val="bg1"/>
                  </a:solidFill>
                  <a:latin typeface="Trebuchet MS" pitchFamily="34" charset="0"/>
                </a:rPr>
                <a:t>Need</a:t>
              </a:r>
              <a:r>
                <a:rPr lang="en-US" sz="583" b="0" baseline="0" dirty="0">
                  <a:solidFill>
                    <a:schemeClr val="bg1"/>
                  </a:solidFill>
                  <a:latin typeface="Trebuchet MS" pitchFamily="34" charset="0"/>
                </a:rPr>
                <a:t> assistance? Call us at </a:t>
              </a:r>
              <a:r>
                <a:rPr lang="en-US" sz="583" b="0" dirty="0">
                  <a:solidFill>
                    <a:srgbClr val="FFC000"/>
                  </a:solidFill>
                  <a:latin typeface="Trebuchet MS" pitchFamily="34" charset="0"/>
                </a:rPr>
                <a:t>1.510.649.3001</a:t>
              </a:r>
            </a:p>
            <a:p>
              <a:pPr algn="l" defTabSz="784383"/>
              <a:endParaRPr lang="en-US" sz="750" b="1" dirty="0">
                <a:solidFill>
                  <a:srgbClr val="FFFF00"/>
                </a:solidFill>
                <a:latin typeface="Trebuchet MS" pitchFamily="34" charset="0"/>
              </a:endParaRPr>
            </a:p>
            <a:p>
              <a:pPr algn="ctr"/>
              <a:endParaRPr lang="en-US" sz="500" b="1" dirty="0">
                <a:solidFill>
                  <a:schemeClr val="bg1"/>
                </a:solidFill>
                <a:latin typeface="Trebuchet MS" pitchFamily="34" charset="0"/>
              </a:endParaRPr>
            </a:p>
            <a:p>
              <a:pPr algn="ctr"/>
              <a:r>
                <a:rPr lang="en-US" sz="833" b="1" spc="125" dirty="0">
                  <a:solidFill>
                    <a:schemeClr val="bg1"/>
                  </a:solidFill>
                  <a:latin typeface="Trebuchet MS" pitchFamily="34" charset="0"/>
                </a:rPr>
                <a:t>QUICK START</a:t>
              </a:r>
            </a:p>
            <a:p>
              <a:pPr algn="ctr"/>
              <a:endParaRPr lang="en-US" sz="667" b="1" baseline="0" dirty="0">
                <a:solidFill>
                  <a:schemeClr val="bg1"/>
                </a:solidFill>
                <a:latin typeface="Trebuchet MS" pitchFamily="34" charset="0"/>
              </a:endParaRPr>
            </a:p>
            <a:p>
              <a:pPr algn="ctr"/>
              <a:r>
                <a:rPr lang="en-US" sz="667" b="1" baseline="0" dirty="0">
                  <a:solidFill>
                    <a:srgbClr val="FFC000"/>
                  </a:solidFill>
                  <a:latin typeface="Trebuchet MS" pitchFamily="34" charset="0"/>
                </a:rPr>
                <a:t>Zoom in and out</a:t>
              </a:r>
            </a:p>
            <a:p>
              <a:pPr marL="394166" indent="-394166" algn="l" defTabSz="177242"/>
              <a:r>
                <a:rPr lang="en-US" sz="500" b="0" baseline="0" dirty="0">
                  <a:solidFill>
                    <a:schemeClr val="bg1"/>
                  </a:solidFill>
                  <a:latin typeface="Trebuchet MS" pitchFamily="34" charset="0"/>
                </a:rPr>
                <a:t>	</a:t>
              </a:r>
              <a:r>
                <a:rPr lang="en-US" sz="500" b="0" baseline="0" dirty="0">
                  <a:solidFill>
                    <a:schemeClr val="bg1">
                      <a:lumMod val="75000"/>
                    </a:schemeClr>
                  </a:solidFill>
                  <a:latin typeface="Trebuchet MS" pitchFamily="34" charset="0"/>
                </a:rPr>
                <a:t>As you work on your poster zoom in and out to the level that is more comfortable to you. </a:t>
              </a:r>
            </a:p>
            <a:p>
              <a:pPr marL="394166" indent="-394166" algn="l" defTabSz="177242"/>
              <a:r>
                <a:rPr lang="en-US" sz="500" b="1" baseline="0" dirty="0">
                  <a:solidFill>
                    <a:schemeClr val="bg1">
                      <a:lumMod val="75000"/>
                    </a:schemeClr>
                  </a:solidFill>
                  <a:latin typeface="Trebuchet MS" pitchFamily="34" charset="0"/>
                </a:rPr>
                <a:t>	</a:t>
              </a:r>
              <a:r>
                <a:rPr lang="en-US" sz="500" b="0" baseline="0" dirty="0">
                  <a:solidFill>
                    <a:schemeClr val="bg1">
                      <a:lumMod val="75000"/>
                    </a:schemeClr>
                  </a:solidFill>
                  <a:latin typeface="Trebuchet MS" pitchFamily="34" charset="0"/>
                </a:rPr>
                <a:t>Go to VIEW &gt; ZOOM.</a:t>
              </a:r>
            </a:p>
            <a:p>
              <a:pPr algn="l"/>
              <a:endParaRPr lang="en-US" sz="583" b="0" baseline="0" dirty="0">
                <a:solidFill>
                  <a:schemeClr val="bg1"/>
                </a:solidFill>
                <a:latin typeface="Trebuchet MS" pitchFamily="34" charset="0"/>
              </a:endParaRPr>
            </a:p>
            <a:p>
              <a:pPr algn="ctr"/>
              <a:r>
                <a:rPr lang="en-US" sz="667" b="1" baseline="0" dirty="0">
                  <a:solidFill>
                    <a:srgbClr val="FFC000"/>
                  </a:solidFill>
                  <a:latin typeface="Trebuchet MS" pitchFamily="34" charset="0"/>
                </a:rPr>
                <a:t>Title, Authors, and Affiliations</a:t>
              </a:r>
            </a:p>
            <a:p>
              <a:pPr algn="l"/>
              <a:r>
                <a:rPr lang="en-US" sz="500" b="0" baseline="0" dirty="0">
                  <a:solidFill>
                    <a:schemeClr val="bg1">
                      <a:lumMod val="75000"/>
                    </a:schemeClr>
                  </a:solidFill>
                  <a:latin typeface="Trebuchet MS" pitchFamily="34" charset="0"/>
                </a:rPr>
                <a:t>Start designing your poster by adding the title, the names of the authors, and the affiliated institutions. </a:t>
              </a:r>
              <a:r>
                <a:rPr lang="en-US" sz="5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500" b="0" spc="0" baseline="0" dirty="0">
                <a:solidFill>
                  <a:schemeClr val="bg1">
                    <a:lumMod val="75000"/>
                  </a:schemeClr>
                </a:solidFill>
                <a:latin typeface="Trebuchet MS" pitchFamily="34" charset="0"/>
              </a:endParaRPr>
            </a:p>
            <a:p>
              <a:pPr algn="l"/>
              <a:r>
                <a:rPr lang="en-US" sz="500" b="1" spc="62" baseline="0" dirty="0">
                  <a:solidFill>
                    <a:srgbClr val="FFC000"/>
                  </a:solidFill>
                  <a:latin typeface="Trebuchet MS" pitchFamily="34" charset="0"/>
                </a:rPr>
                <a:t>TIP</a:t>
              </a:r>
              <a:r>
                <a:rPr lang="en-US" sz="500" b="1" baseline="0" dirty="0">
                  <a:solidFill>
                    <a:srgbClr val="FFC000"/>
                  </a:solidFill>
                  <a:latin typeface="Trebuchet MS" pitchFamily="34" charset="0"/>
                </a:rPr>
                <a:t>: </a:t>
              </a:r>
              <a:r>
                <a:rPr lang="en-US" sz="500" b="0" baseline="0" dirty="0">
                  <a:solidFill>
                    <a:schemeClr val="bg1">
                      <a:lumMod val="75000"/>
                    </a:schemeClr>
                  </a:solidFill>
                  <a:latin typeface="Trebuchet MS" pitchFamily="34" charset="0"/>
                </a:rPr>
                <a:t>The font size of your title should be bigger than your name(s) and institution name(s).</a:t>
              </a:r>
            </a:p>
            <a:p>
              <a:pPr algn="l"/>
              <a:br>
                <a:rPr lang="en-US" sz="583" b="1" baseline="0" dirty="0">
                  <a:solidFill>
                    <a:schemeClr val="bg1"/>
                  </a:solidFill>
                  <a:latin typeface="Trebuchet MS" pitchFamily="34" charset="0"/>
                </a:rPr>
              </a:br>
              <a:endParaRPr lang="en-US" sz="583" b="1" dirty="0">
                <a:solidFill>
                  <a:schemeClr val="bg1"/>
                </a:solidFill>
                <a:latin typeface="Trebuchet MS" pitchFamily="34" charset="0"/>
              </a:endParaRPr>
            </a:p>
            <a:p>
              <a:pPr algn="ctr"/>
              <a:endParaRPr lang="en-US" sz="583" b="1" dirty="0">
                <a:solidFill>
                  <a:srgbClr val="FFC000"/>
                </a:solidFill>
                <a:latin typeface="Trebuchet MS" pitchFamily="34" charset="0"/>
              </a:endParaRPr>
            </a:p>
            <a:p>
              <a:pPr algn="ctr"/>
              <a:endParaRPr lang="en-US" sz="583" b="1" dirty="0">
                <a:solidFill>
                  <a:srgbClr val="FFC000"/>
                </a:solidFill>
                <a:latin typeface="Trebuchet MS" pitchFamily="34" charset="0"/>
              </a:endParaRPr>
            </a:p>
            <a:p>
              <a:pPr algn="ctr"/>
              <a:r>
                <a:rPr lang="en-US" sz="667" b="1" dirty="0">
                  <a:solidFill>
                    <a:srgbClr val="FFC000"/>
                  </a:solidFill>
                  <a:latin typeface="Trebuchet MS" pitchFamily="34" charset="0"/>
                </a:rPr>
                <a:t>Adding Logos</a:t>
              </a:r>
              <a:r>
                <a:rPr lang="en-US" sz="667" b="1" baseline="0" dirty="0">
                  <a:solidFill>
                    <a:srgbClr val="FFC000"/>
                  </a:solidFill>
                  <a:latin typeface="Trebuchet MS" pitchFamily="34" charset="0"/>
                </a:rPr>
                <a:t> / Seals</a:t>
              </a:r>
            </a:p>
            <a:p>
              <a:pPr algn="l"/>
              <a:r>
                <a:rPr lang="en-US" sz="5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500" b="0" spc="62" baseline="0" dirty="0">
                <a:solidFill>
                  <a:schemeClr val="bg1">
                    <a:lumMod val="75000"/>
                  </a:schemeClr>
                </a:solidFill>
                <a:latin typeface="Trebuchet MS" pitchFamily="34" charset="0"/>
              </a:endParaRPr>
            </a:p>
            <a:p>
              <a:pPr algn="l"/>
              <a:r>
                <a:rPr lang="en-US" sz="500" b="1" spc="62" baseline="0" dirty="0">
                  <a:solidFill>
                    <a:srgbClr val="FFC000"/>
                  </a:solidFill>
                  <a:latin typeface="Trebuchet MS" pitchFamily="34" charset="0"/>
                </a:rPr>
                <a:t>TIP:</a:t>
              </a:r>
              <a:r>
                <a:rPr lang="en-US" sz="500" b="1" spc="0" baseline="0" dirty="0">
                  <a:solidFill>
                    <a:srgbClr val="FFC000"/>
                  </a:solidFill>
                  <a:latin typeface="Trebuchet MS" pitchFamily="34" charset="0"/>
                </a:rPr>
                <a:t> </a:t>
              </a:r>
              <a:r>
                <a:rPr lang="en-US" sz="500" b="0" baseline="0" dirty="0">
                  <a:solidFill>
                    <a:schemeClr val="bg1">
                      <a:lumMod val="75000"/>
                    </a:schemeClr>
                  </a:solidFill>
                  <a:latin typeface="Trebuchet MS" pitchFamily="34" charset="0"/>
                </a:rPr>
                <a:t>See if your school’s logo is available on our free poster templates page.</a:t>
              </a:r>
            </a:p>
            <a:p>
              <a:pPr algn="l"/>
              <a:endParaRPr lang="en-US" sz="500" b="0" baseline="0" dirty="0">
                <a:latin typeface="Trebuchet MS" pitchFamily="34" charset="0"/>
              </a:endParaRPr>
            </a:p>
            <a:p>
              <a:pPr algn="ctr"/>
              <a:r>
                <a:rPr lang="en-US" sz="667" b="1" baseline="0" dirty="0">
                  <a:solidFill>
                    <a:srgbClr val="FFC000"/>
                  </a:solidFill>
                  <a:latin typeface="Trebuchet MS" pitchFamily="34" charset="0"/>
                </a:rPr>
                <a:t>Photographs / Graphics</a:t>
              </a:r>
            </a:p>
            <a:p>
              <a:pPr algn="l" defTabSz="203697"/>
              <a:r>
                <a:rPr lang="en-US" sz="5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500" b="0" spc="0" baseline="0" dirty="0">
                  <a:solidFill>
                    <a:schemeClr val="bg1">
                      <a:lumMod val="75000"/>
                    </a:schemeClr>
                  </a:solidFill>
                  <a:latin typeface="Trebuchet MS" pitchFamily="34" charset="0"/>
                </a:rPr>
                <a:t>disproportionally.</a:t>
              </a:r>
            </a:p>
            <a:p>
              <a:pPr algn="l" defTabSz="203697"/>
              <a:endParaRPr lang="en-US" sz="500" b="0" baseline="0" dirty="0">
                <a:latin typeface="Trebuchet MS" pitchFamily="34" charset="0"/>
              </a:endParaRPr>
            </a:p>
            <a:p>
              <a:pPr algn="ctr"/>
              <a:endParaRPr lang="en-US" sz="583" b="1" baseline="0" dirty="0">
                <a:solidFill>
                  <a:srgbClr val="FFC000"/>
                </a:solidFill>
                <a:latin typeface="Trebuchet MS" pitchFamily="34" charset="0"/>
              </a:endParaRPr>
            </a:p>
            <a:p>
              <a:pPr algn="ctr"/>
              <a:endParaRPr lang="en-US" sz="583" b="1" baseline="0" dirty="0">
                <a:solidFill>
                  <a:srgbClr val="FFC000"/>
                </a:solidFill>
                <a:latin typeface="Trebuchet MS" pitchFamily="34" charset="0"/>
              </a:endParaRPr>
            </a:p>
            <a:p>
              <a:pPr algn="ctr"/>
              <a:endParaRPr lang="en-US" sz="583" b="1" baseline="0" dirty="0">
                <a:solidFill>
                  <a:srgbClr val="FFC000"/>
                </a:solidFill>
                <a:latin typeface="Trebuchet MS" pitchFamily="34" charset="0"/>
              </a:endParaRPr>
            </a:p>
            <a:p>
              <a:pPr algn="ctr"/>
              <a:endParaRPr lang="en-US" sz="583" b="1" baseline="0" dirty="0">
                <a:solidFill>
                  <a:srgbClr val="FFC000"/>
                </a:solidFill>
                <a:latin typeface="Trebuchet MS" pitchFamily="34" charset="0"/>
              </a:endParaRPr>
            </a:p>
            <a:p>
              <a:pPr algn="ctr"/>
              <a:endParaRPr lang="en-US" sz="583" b="1" baseline="0" dirty="0">
                <a:solidFill>
                  <a:srgbClr val="FFC000"/>
                </a:solidFill>
                <a:latin typeface="Trebuchet MS" pitchFamily="34" charset="0"/>
              </a:endParaRPr>
            </a:p>
            <a:p>
              <a:pPr algn="ctr"/>
              <a:endParaRPr lang="en-US" sz="583" b="1" baseline="0" dirty="0">
                <a:solidFill>
                  <a:srgbClr val="FFC000"/>
                </a:solidFill>
                <a:latin typeface="Trebuchet MS" pitchFamily="34" charset="0"/>
              </a:endParaRPr>
            </a:p>
            <a:p>
              <a:pPr algn="ctr"/>
              <a:r>
                <a:rPr lang="en-US" sz="667" b="1" baseline="0" dirty="0">
                  <a:solidFill>
                    <a:srgbClr val="FFC000"/>
                  </a:solidFill>
                  <a:latin typeface="Trebuchet MS" pitchFamily="34" charset="0"/>
                </a:rPr>
                <a:t>Image Quality Check</a:t>
              </a:r>
            </a:p>
            <a:p>
              <a:pPr lvl="0" algn="l" defTabSz="203697"/>
              <a:r>
                <a:rPr lang="en-US" sz="500" b="0" baseline="0" dirty="0">
                  <a:solidFill>
                    <a:schemeClr val="bg1">
                      <a:lumMod val="75000"/>
                    </a:schemeClr>
                  </a:solidFill>
                  <a:latin typeface="Trebuchet MS" pitchFamily="34" charset="0"/>
                </a:rPr>
                <a:t>Zoom in and look at your images at 100% magnification. If they look good they will print well. </a:t>
              </a:r>
              <a:endParaRPr lang="en-US" sz="583"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3"/>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4"/>
            <a:stretch>
              <a:fillRect/>
            </a:stretch>
          </p:blipFill>
          <p:spPr>
            <a:xfrm>
              <a:off x="-10732765" y="15696927"/>
              <a:ext cx="9986808" cy="1053596"/>
            </a:xfrm>
            <a:prstGeom prst="rect">
              <a:avLst/>
            </a:prstGeom>
          </p:spPr>
        </p:pic>
        <p:grpSp>
          <p:nvGrpSpPr>
            <p:cNvPr id="38" name="Group 37"/>
            <p:cNvGrpSpPr/>
            <p:nvPr userDrawn="1"/>
          </p:nvGrpSpPr>
          <p:grpSpPr>
            <a:xfrm>
              <a:off x="-9744993" y="23540962"/>
              <a:ext cx="7531182" cy="6825422"/>
              <a:chOff x="-4470427" y="11016658"/>
              <a:chExt cx="3470785" cy="3135889"/>
            </a:xfrm>
          </p:grpSpPr>
          <p:grpSp>
            <p:nvGrpSpPr>
              <p:cNvPr id="46" name="Group 45"/>
              <p:cNvGrpSpPr/>
              <p:nvPr userDrawn="1"/>
            </p:nvGrpSpPr>
            <p:grpSpPr>
              <a:xfrm>
                <a:off x="-2783495" y="11060881"/>
                <a:ext cx="624431" cy="1215798"/>
                <a:chOff x="-3958697" y="11117435"/>
                <a:chExt cx="779338" cy="1742232"/>
              </a:xfrm>
            </p:grpSpPr>
            <p:pic>
              <p:nvPicPr>
                <p:cNvPr id="52" name="Picture 51"/>
                <p:cNvPicPr>
                  <a:picLocks noChangeAspect="1"/>
                </p:cNvPicPr>
                <p:nvPr userDrawn="1"/>
              </p:nvPicPr>
              <p:blipFill>
                <a:blip r:embed="rId5"/>
                <a:stretch>
                  <a:fillRect/>
                </a:stretch>
              </p:blipFill>
              <p:spPr>
                <a:xfrm>
                  <a:off x="-3948160" y="11117435"/>
                  <a:ext cx="768801" cy="1090857"/>
                </a:xfrm>
                <a:prstGeom prst="rect">
                  <a:avLst/>
                </a:prstGeom>
              </p:spPr>
            </p:pic>
            <p:sp>
              <p:nvSpPr>
                <p:cNvPr id="53" name="TextBox 52"/>
                <p:cNvSpPr txBox="1"/>
                <p:nvPr userDrawn="1"/>
              </p:nvSpPr>
              <p:spPr>
                <a:xfrm>
                  <a:off x="-3958697" y="12114179"/>
                  <a:ext cx="779338" cy="745488"/>
                </a:xfrm>
                <a:prstGeom prst="rect">
                  <a:avLst/>
                </a:prstGeom>
                <a:solidFill>
                  <a:schemeClr val="accent1"/>
                </a:solidFill>
                <a:ln>
                  <a:noFill/>
                </a:ln>
              </p:spPr>
              <p:txBody>
                <a:bodyPr wrap="square" lIns="91440" tIns="91440" rIns="91440" bIns="91440" rtlCol="0">
                  <a:spAutoFit/>
                </a:bodyPr>
                <a:lstStyle/>
                <a:p>
                  <a:pPr algn="ctr"/>
                  <a:r>
                    <a:rPr lang="en-US" sz="333" b="1" dirty="0">
                      <a:solidFill>
                        <a:schemeClr val="tx1"/>
                      </a:solidFill>
                    </a:rPr>
                    <a:t>ORIGINAL</a:t>
                  </a:r>
                </a:p>
              </p:txBody>
            </p:sp>
          </p:grpSp>
          <p:grpSp>
            <p:nvGrpSpPr>
              <p:cNvPr id="47" name="Group 46"/>
              <p:cNvGrpSpPr/>
              <p:nvPr userDrawn="1"/>
            </p:nvGrpSpPr>
            <p:grpSpPr>
              <a:xfrm>
                <a:off x="-2033159" y="11060891"/>
                <a:ext cx="1033517" cy="2009085"/>
                <a:chOff x="-2921738" y="11200127"/>
                <a:chExt cx="1420279" cy="2760921"/>
              </a:xfrm>
            </p:grpSpPr>
            <p:pic>
              <p:nvPicPr>
                <p:cNvPr id="50" name="Picture 49"/>
                <p:cNvPicPr>
                  <a:picLocks noChangeAspect="1"/>
                </p:cNvPicPr>
                <p:nvPr userDrawn="1"/>
              </p:nvPicPr>
              <p:blipFill>
                <a:blip r:embed="rId5"/>
                <a:stretch>
                  <a:fillRect/>
                </a:stretch>
              </p:blipFill>
              <p:spPr>
                <a:xfrm>
                  <a:off x="-2921738" y="11200127"/>
                  <a:ext cx="1420279" cy="1029694"/>
                </a:xfrm>
                <a:prstGeom prst="rect">
                  <a:avLst/>
                </a:prstGeom>
              </p:spPr>
            </p:pic>
            <p:sp>
              <p:nvSpPr>
                <p:cNvPr id="51" name="TextBox 50"/>
                <p:cNvSpPr txBox="1"/>
                <p:nvPr userDrawn="1"/>
              </p:nvSpPr>
              <p:spPr>
                <a:xfrm>
                  <a:off x="-2918991" y="12175419"/>
                  <a:ext cx="1417532" cy="1785629"/>
                </a:xfrm>
                <a:prstGeom prst="rect">
                  <a:avLst/>
                </a:prstGeom>
                <a:solidFill>
                  <a:srgbClr val="FF0000"/>
                </a:solidFill>
              </p:spPr>
              <p:txBody>
                <a:bodyPr wrap="square" lIns="457200" tIns="91440" rIns="457200" bIns="91440" rtlCol="0">
                  <a:spAutoFit/>
                </a:bodyPr>
                <a:lstStyle/>
                <a:p>
                  <a:pPr algn="ctr"/>
                  <a:r>
                    <a:rPr lang="en-US" sz="292" b="1" dirty="0">
                      <a:solidFill>
                        <a:schemeClr val="bg1"/>
                      </a:solidFill>
                    </a:rPr>
                    <a:t>DISTORTED</a:t>
                  </a:r>
                  <a:endParaRPr lang="en-US" sz="146" b="1" dirty="0">
                    <a:solidFill>
                      <a:schemeClr val="bg1"/>
                    </a:solidFill>
                  </a:endParaRPr>
                </a:p>
              </p:txBody>
            </p:sp>
          </p:grpSp>
          <p:pic>
            <p:nvPicPr>
              <p:cNvPr id="48" name="Picture 47"/>
              <p:cNvPicPr>
                <a:picLocks noChangeAspect="1"/>
              </p:cNvPicPr>
              <p:nvPr userDrawn="1"/>
            </p:nvPicPr>
            <p:blipFill>
              <a:blip r:embed="rId6"/>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2486902"/>
              </a:xfrm>
              <a:prstGeom prst="rect">
                <a:avLst/>
              </a:prstGeom>
              <a:noFill/>
            </p:spPr>
            <p:txBody>
              <a:bodyPr wrap="square" lIns="457200" tIns="457200" rIns="457200" bIns="0" rtlCol="0">
                <a:spAutoFit/>
              </a:bodyPr>
              <a:lstStyle/>
              <a:p>
                <a:pPr algn="ctr"/>
                <a:r>
                  <a:rPr lang="en-US" sz="333" dirty="0">
                    <a:solidFill>
                      <a:schemeClr val="bg1"/>
                    </a:solidFill>
                  </a:rPr>
                  <a:t>Corner</a:t>
                </a:r>
                <a:r>
                  <a:rPr lang="en-US" sz="333" baseline="0" dirty="0">
                    <a:solidFill>
                      <a:schemeClr val="bg1"/>
                    </a:solidFill>
                  </a:rPr>
                  <a:t> handles</a:t>
                </a:r>
                <a:endParaRPr lang="en-US" sz="333" dirty="0">
                  <a:solidFill>
                    <a:schemeClr val="bg1"/>
                  </a:solidFill>
                </a:endParaRPr>
              </a:p>
            </p:txBody>
          </p:sp>
        </p:grpSp>
        <p:grpSp>
          <p:nvGrpSpPr>
            <p:cNvPr id="39" name="Group 38"/>
            <p:cNvGrpSpPr/>
            <p:nvPr userDrawn="1"/>
          </p:nvGrpSpPr>
          <p:grpSpPr>
            <a:xfrm>
              <a:off x="-10580149" y="27751406"/>
              <a:ext cx="9685728" cy="2453255"/>
              <a:chOff x="-4838575" y="12734136"/>
              <a:chExt cx="4463719" cy="1127130"/>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1695783309"/>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name="Image" r:id="rId7" imgW="1828440" imgH="1117440" progId="Photoshop.Image.13">
                      <p:embed/>
                    </p:oleObj>
                  </mc:Choice>
                  <mc:Fallback>
                    <p:oleObj name="Image" r:id="rId7" imgW="1828440" imgH="1117440" progId="Photoshop.Image.13">
                      <p:embed/>
                      <p:pic>
                        <p:nvPicPr>
                          <p:cNvPr id="41" name="Object 40"/>
                          <p:cNvPicPr/>
                          <p:nvPr/>
                        </p:nvPicPr>
                        <p:blipFill>
                          <a:blip r:embed="rId8"/>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997454804"/>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name="Image" r:id="rId9" imgW="1828440" imgH="1117440" progId="Photoshop.Image.13">
                      <p:embed/>
                    </p:oleObj>
                  </mc:Choice>
                  <mc:Fallback>
                    <p:oleObj name="Image" r:id="rId9" imgW="1828440" imgH="1117440" progId="Photoshop.Image.13">
                      <p:embed/>
                      <p:pic>
                        <p:nvPicPr>
                          <p:cNvPr id="43" name="Object 42"/>
                          <p:cNvPicPr/>
                          <p:nvPr/>
                        </p:nvPicPr>
                        <p:blipFill>
                          <a:blip r:embed="rId10"/>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4" y="13131345"/>
                <a:ext cx="1117601" cy="323184"/>
              </a:xfrm>
              <a:prstGeom prst="rect">
                <a:avLst/>
              </a:prstGeom>
              <a:noFill/>
            </p:spPr>
            <p:txBody>
              <a:bodyPr wrap="square" lIns="91440" tIns="91440" rIns="91440" bIns="0" rtlCol="0">
                <a:spAutoFit/>
              </a:bodyPr>
              <a:lstStyle/>
              <a:p>
                <a:pPr algn="ctr"/>
                <a:r>
                  <a:rPr lang="en-US" sz="333" dirty="0">
                    <a:solidFill>
                      <a:srgbClr val="92D050"/>
                    </a:solidFill>
                  </a:rPr>
                  <a:t>Good</a:t>
                </a:r>
                <a:r>
                  <a:rPr lang="en-US" sz="333" baseline="0" dirty="0">
                    <a:solidFill>
                      <a:srgbClr val="92D050"/>
                    </a:solidFill>
                  </a:rPr>
                  <a:t> </a:t>
                </a:r>
                <a:r>
                  <a:rPr lang="en-US" sz="333" baseline="0" dirty="0">
                    <a:solidFill>
                      <a:schemeClr val="bg1"/>
                    </a:solidFill>
                  </a:rPr>
                  <a:t>printing quality</a:t>
                </a:r>
                <a:endParaRPr lang="en-US" sz="333" dirty="0">
                  <a:solidFill>
                    <a:schemeClr val="bg1"/>
                  </a:solidFill>
                </a:endParaRPr>
              </a:p>
            </p:txBody>
          </p:sp>
          <p:sp>
            <p:nvSpPr>
              <p:cNvPr id="45" name="TextBox 44"/>
              <p:cNvSpPr txBox="1"/>
              <p:nvPr userDrawn="1"/>
            </p:nvSpPr>
            <p:spPr>
              <a:xfrm rot="16200000">
                <a:off x="-1095249" y="13140873"/>
                <a:ext cx="1117602" cy="323184"/>
              </a:xfrm>
              <a:prstGeom prst="rect">
                <a:avLst/>
              </a:prstGeom>
              <a:noFill/>
            </p:spPr>
            <p:txBody>
              <a:bodyPr wrap="square" lIns="91440" tIns="91440" rIns="91440" bIns="0" rtlCol="0">
                <a:spAutoFit/>
              </a:bodyPr>
              <a:lstStyle/>
              <a:p>
                <a:pPr algn="ctr"/>
                <a:r>
                  <a:rPr lang="en-US" sz="333" dirty="0">
                    <a:solidFill>
                      <a:srgbClr val="FF0000"/>
                    </a:solidFill>
                  </a:rPr>
                  <a:t>Bad </a:t>
                </a:r>
                <a:r>
                  <a:rPr lang="en-US" sz="333" dirty="0">
                    <a:solidFill>
                      <a:schemeClr val="bg1"/>
                    </a:solidFill>
                  </a:rPr>
                  <a:t>printing quality</a:t>
                </a:r>
              </a:p>
            </p:txBody>
          </p:sp>
        </p:grpSp>
      </p:grpSp>
      <p:grpSp>
        <p:nvGrpSpPr>
          <p:cNvPr id="54" name="Group 53"/>
          <p:cNvGrpSpPr/>
          <p:nvPr userDrawn="1"/>
        </p:nvGrpSpPr>
        <p:grpSpPr>
          <a:xfrm>
            <a:off x="12266067" y="-11472"/>
            <a:ext cx="3072816" cy="6869472"/>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833" b="1" spc="125" dirty="0">
                  <a:solidFill>
                    <a:schemeClr val="bg1"/>
                  </a:solidFill>
                  <a:latin typeface="Trebuchet MS" pitchFamily="34" charset="0"/>
                </a:rPr>
                <a:t>QUICK START (cont.)</a:t>
              </a:r>
            </a:p>
            <a:p>
              <a:pPr algn="ctr"/>
              <a:endParaRPr lang="en-US" sz="750" b="1" baseline="0" dirty="0">
                <a:solidFill>
                  <a:schemeClr val="bg1"/>
                </a:solidFill>
                <a:latin typeface="Trebuchet MS" pitchFamily="34" charset="0"/>
              </a:endParaRPr>
            </a:p>
            <a:p>
              <a:pPr algn="ctr"/>
              <a:r>
                <a:rPr lang="en-US" sz="667" b="1" baseline="0" dirty="0">
                  <a:solidFill>
                    <a:srgbClr val="FFC000"/>
                  </a:solidFill>
                  <a:latin typeface="Trebuchet MS" pitchFamily="34" charset="0"/>
                </a:rPr>
                <a:t>How to change the template color theme</a:t>
              </a:r>
            </a:p>
            <a:p>
              <a:pPr marL="0" marR="0" lvl="2" indent="0" algn="l" defTabSz="23809" rtl="0" eaLnBrk="1" fontAlgn="auto" latinLnBrk="0" hangingPunct="1">
                <a:lnSpc>
                  <a:spcPct val="100000"/>
                </a:lnSpc>
                <a:spcBef>
                  <a:spcPts val="0"/>
                </a:spcBef>
                <a:spcAft>
                  <a:spcPts val="0"/>
                </a:spcAft>
                <a:buClrTx/>
                <a:buSzTx/>
                <a:buFontTx/>
                <a:buNone/>
                <a:tabLst/>
                <a:defRPr/>
              </a:pPr>
              <a:r>
                <a:rPr lang="en-US" sz="5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500" b="0" spc="0" baseline="0" dirty="0">
                  <a:solidFill>
                    <a:schemeClr val="bg1">
                      <a:lumMod val="75000"/>
                    </a:schemeClr>
                  </a:solidFill>
                  <a:latin typeface="Trebuchet MS" pitchFamily="34" charset="0"/>
                </a:rPr>
                <a:t>also create your own color theme.</a:t>
              </a:r>
            </a:p>
            <a:p>
              <a:pPr marL="0" marR="0" lvl="2" indent="0" algn="l" defTabSz="23809" rtl="0" eaLnBrk="1" fontAlgn="auto" latinLnBrk="0" hangingPunct="1">
                <a:lnSpc>
                  <a:spcPct val="100000"/>
                </a:lnSpc>
                <a:spcBef>
                  <a:spcPts val="0"/>
                </a:spcBef>
                <a:spcAft>
                  <a:spcPts val="0"/>
                </a:spcAft>
                <a:buClrTx/>
                <a:buSzTx/>
                <a:buFontTx/>
                <a:buNone/>
                <a:tabLst/>
                <a:defRPr/>
              </a:pPr>
              <a:endParaRPr lang="en-US" sz="500" b="0" baseline="0" dirty="0">
                <a:solidFill>
                  <a:schemeClr val="bg1">
                    <a:lumMod val="75000"/>
                  </a:schemeClr>
                </a:solidFill>
                <a:latin typeface="Trebuchet MS" pitchFamily="34" charset="0"/>
              </a:endParaRPr>
            </a:p>
            <a:p>
              <a:pPr marL="0" indent="0" algn="l" defTabSz="23809"/>
              <a:endParaRPr lang="en-US" sz="500" b="0" baseline="0" dirty="0">
                <a:solidFill>
                  <a:schemeClr val="bg1">
                    <a:lumMod val="75000"/>
                  </a:schemeClr>
                </a:solidFill>
                <a:latin typeface="Trebuchet MS" pitchFamily="34" charset="0"/>
              </a:endParaRPr>
            </a:p>
            <a:p>
              <a:pPr marL="0" indent="0" algn="l" defTabSz="23809"/>
              <a:endParaRPr lang="en-US" sz="500" b="0" baseline="0" dirty="0">
                <a:solidFill>
                  <a:schemeClr val="bg1">
                    <a:lumMod val="75000"/>
                  </a:schemeClr>
                </a:solidFill>
                <a:latin typeface="Trebuchet MS" pitchFamily="34" charset="0"/>
              </a:endParaRPr>
            </a:p>
            <a:p>
              <a:pPr marL="0" indent="0" algn="l" defTabSz="23809"/>
              <a:endParaRPr lang="en-US" sz="500" b="0" baseline="0" dirty="0">
                <a:solidFill>
                  <a:schemeClr val="bg1">
                    <a:lumMod val="75000"/>
                  </a:schemeClr>
                </a:solidFill>
                <a:latin typeface="Trebuchet MS" pitchFamily="34" charset="0"/>
              </a:endParaRPr>
            </a:p>
            <a:p>
              <a:pPr marL="0" indent="0" algn="l" defTabSz="23809"/>
              <a:endParaRPr lang="en-US" sz="500" b="0" baseline="0" dirty="0">
                <a:solidFill>
                  <a:schemeClr val="bg1">
                    <a:lumMod val="75000"/>
                  </a:schemeClr>
                </a:solidFill>
                <a:latin typeface="Trebuchet MS" pitchFamily="34" charset="0"/>
              </a:endParaRPr>
            </a:p>
            <a:p>
              <a:pPr marL="0" indent="0" algn="l" defTabSz="23809"/>
              <a:endParaRPr lang="en-US" sz="500" b="0" baseline="0" dirty="0">
                <a:solidFill>
                  <a:schemeClr val="bg1">
                    <a:lumMod val="75000"/>
                  </a:schemeClr>
                </a:solidFill>
                <a:latin typeface="Trebuchet MS" pitchFamily="34" charset="0"/>
              </a:endParaRPr>
            </a:p>
            <a:p>
              <a:pPr marL="0" indent="0" algn="l" defTabSz="23809"/>
              <a:endParaRPr lang="en-US" sz="500" b="0" baseline="0" dirty="0">
                <a:solidFill>
                  <a:schemeClr val="bg1">
                    <a:lumMod val="75000"/>
                  </a:schemeClr>
                </a:solidFill>
                <a:latin typeface="Trebuchet MS" pitchFamily="34" charset="0"/>
              </a:endParaRPr>
            </a:p>
            <a:p>
              <a:pPr marL="0" indent="0" algn="l" defTabSz="23809"/>
              <a:r>
                <a:rPr lang="en-US" sz="5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23809"/>
              <a:endParaRPr lang="en-US" sz="500" b="0" baseline="0" dirty="0">
                <a:solidFill>
                  <a:schemeClr val="bg1">
                    <a:lumMod val="75000"/>
                  </a:schemeClr>
                </a:solidFill>
                <a:latin typeface="Trebuchet MS" pitchFamily="34" charset="0"/>
              </a:endParaRPr>
            </a:p>
            <a:p>
              <a:pPr algn="ctr"/>
              <a:r>
                <a:rPr lang="en-US" sz="667" b="1" baseline="0" dirty="0">
                  <a:solidFill>
                    <a:srgbClr val="FFC000"/>
                  </a:solidFill>
                  <a:latin typeface="Trebuchet MS" pitchFamily="34" charset="0"/>
                </a:rPr>
                <a:t>How to add Text</a:t>
              </a:r>
            </a:p>
            <a:p>
              <a:pPr marL="680201" lvl="2" indent="0" algn="l" defTabSz="23809"/>
              <a:r>
                <a:rPr lang="en-US" sz="5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316270" lvl="2" indent="0" algn="l" defTabSz="23809"/>
              <a:endParaRPr lang="en-US" sz="500" b="0" baseline="0" dirty="0">
                <a:solidFill>
                  <a:schemeClr val="bg1">
                    <a:lumMod val="75000"/>
                  </a:schemeClr>
                </a:solidFill>
                <a:latin typeface="Trebuchet MS" pitchFamily="34" charset="0"/>
              </a:endParaRPr>
            </a:p>
            <a:p>
              <a:pPr marL="0" marR="0" lvl="0" indent="0" algn="ctr" defTabSz="316270" rtl="0" eaLnBrk="1" fontAlgn="auto" latinLnBrk="0" hangingPunct="1">
                <a:lnSpc>
                  <a:spcPct val="100000"/>
                </a:lnSpc>
                <a:spcBef>
                  <a:spcPts val="0"/>
                </a:spcBef>
                <a:spcAft>
                  <a:spcPts val="0"/>
                </a:spcAft>
                <a:buClrTx/>
                <a:buSzTx/>
                <a:buFontTx/>
                <a:buNone/>
                <a:tabLst/>
                <a:defRPr/>
              </a:pPr>
              <a:r>
                <a:rPr lang="en-US" sz="500" b="0" baseline="0" dirty="0">
                  <a:solidFill>
                    <a:schemeClr val="bg1">
                      <a:lumMod val="75000"/>
                    </a:schemeClr>
                  </a:solidFill>
                  <a:latin typeface="Trebuchet MS" pitchFamily="34" charset="0"/>
                </a:rPr>
                <a:t> </a:t>
              </a:r>
              <a:r>
                <a:rPr kumimoji="0" lang="en-US" sz="667"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23809"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500" b="0" baseline="0" dirty="0">
                <a:solidFill>
                  <a:schemeClr val="bg1">
                    <a:lumMod val="75000"/>
                  </a:schemeClr>
                </a:solidFill>
                <a:latin typeface="Trebuchet MS" pitchFamily="34" charset="0"/>
              </a:endParaRPr>
            </a:p>
            <a:p>
              <a:pPr marL="316270" lvl="2" indent="0" algn="l" defTabSz="23809"/>
              <a:endParaRPr lang="en-US" sz="500" b="0" baseline="0" dirty="0">
                <a:solidFill>
                  <a:schemeClr val="bg1">
                    <a:lumMod val="75000"/>
                  </a:schemeClr>
                </a:solidFill>
                <a:latin typeface="Trebuchet MS" pitchFamily="34" charset="0"/>
              </a:endParaRPr>
            </a:p>
            <a:p>
              <a:pPr algn="ctr"/>
              <a:r>
                <a:rPr lang="en-US" sz="667" b="1" baseline="0" dirty="0">
                  <a:solidFill>
                    <a:srgbClr val="FFC000"/>
                  </a:solidFill>
                  <a:latin typeface="Trebuchet MS" pitchFamily="34" charset="0"/>
                </a:rPr>
                <a:t>How to add Tables</a:t>
              </a:r>
            </a:p>
            <a:p>
              <a:pPr marL="360437" lvl="1" indent="0" algn="l" defTabSz="23809"/>
              <a:r>
                <a:rPr lang="en-US" sz="500" b="0" baseline="0" dirty="0">
                  <a:solidFill>
                    <a:schemeClr val="bg1">
                      <a:lumMod val="75000"/>
                    </a:schemeClr>
                  </a:solidFill>
                  <a:latin typeface="Trebuchet MS" pitchFamily="34" charset="0"/>
                </a:rPr>
                <a:t>To add a table from scratch go to the INSERT menu and </a:t>
              </a:r>
              <a:br>
                <a:rPr lang="en-US" sz="500" b="0" baseline="0" dirty="0">
                  <a:solidFill>
                    <a:schemeClr val="bg1">
                      <a:lumMod val="75000"/>
                    </a:schemeClr>
                  </a:solidFill>
                  <a:latin typeface="Trebuchet MS" pitchFamily="34" charset="0"/>
                </a:rPr>
              </a:br>
              <a:r>
                <a:rPr lang="en-US" sz="500" b="0" baseline="0" dirty="0">
                  <a:solidFill>
                    <a:schemeClr val="bg1">
                      <a:lumMod val="75000"/>
                    </a:schemeClr>
                  </a:solidFill>
                  <a:latin typeface="Trebuchet MS" pitchFamily="34" charset="0"/>
                </a:rPr>
                <a:t>click on TABLE. A drop-down box will help you select rows and columns. </a:t>
              </a:r>
            </a:p>
            <a:p>
              <a:pPr marL="0" lvl="0" indent="0" algn="l" defTabSz="23809"/>
              <a:r>
                <a:rPr lang="en-US" sz="5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23809"/>
              <a:endParaRPr lang="en-US" sz="500" b="0" baseline="0" dirty="0">
                <a:solidFill>
                  <a:schemeClr val="bg1">
                    <a:lumMod val="75000"/>
                  </a:schemeClr>
                </a:solidFill>
                <a:latin typeface="Trebuchet MS" pitchFamily="34" charset="0"/>
              </a:endParaRPr>
            </a:p>
            <a:p>
              <a:pPr marL="0" marR="0" lvl="0" indent="0" algn="ctr" defTabSz="316270"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23809"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23809"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316270"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23809"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316270" rtl="0" eaLnBrk="1" fontAlgn="auto" latinLnBrk="0" hangingPunct="1">
                <a:lnSpc>
                  <a:spcPct val="100000"/>
                </a:lnSpc>
                <a:spcBef>
                  <a:spcPts val="0"/>
                </a:spcBef>
                <a:spcAft>
                  <a:spcPts val="0"/>
                </a:spcAft>
                <a:buClrTx/>
                <a:buSzTx/>
                <a:buFontTx/>
                <a:buNone/>
                <a:tabLst/>
                <a:defRPr/>
              </a:pPr>
              <a:endParaRPr kumimoji="0" lang="en-US" sz="667"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316270"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23809"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23809"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316270"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23809"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23809" rtl="0" eaLnBrk="1" fontAlgn="auto" latinLnBrk="0" hangingPunct="1">
                <a:lnSpc>
                  <a:spcPct val="100000"/>
                </a:lnSpc>
                <a:spcBef>
                  <a:spcPts val="0"/>
                </a:spcBef>
                <a:spcAft>
                  <a:spcPts val="0"/>
                </a:spcAft>
                <a:buClrTx/>
                <a:buSzTx/>
                <a:buFontTx/>
                <a:buNone/>
                <a:tabLst/>
                <a:defRPr/>
              </a:pPr>
              <a:endParaRPr lang="en-US" sz="500" b="0" baseline="0" dirty="0">
                <a:solidFill>
                  <a:schemeClr val="bg1">
                    <a:lumMod val="75000"/>
                  </a:schemeClr>
                </a:solidFill>
                <a:latin typeface="Trebuchet MS" pitchFamily="34" charset="0"/>
              </a:endParaRPr>
            </a:p>
            <a:p>
              <a:pPr marL="0" marR="0" lvl="0" indent="0" algn="ctr" defTabSz="316270"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23809"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23809" rtl="0" eaLnBrk="1" fontAlgn="auto" latinLnBrk="0" hangingPunct="1">
                <a:lnSpc>
                  <a:spcPct val="100000"/>
                </a:lnSpc>
                <a:spcBef>
                  <a:spcPts val="0"/>
                </a:spcBef>
                <a:spcAft>
                  <a:spcPts val="0"/>
                </a:spcAft>
                <a:buClrTx/>
                <a:buSzTx/>
                <a:buFontTx/>
                <a:buNone/>
                <a:tabLst/>
                <a:defRPr/>
              </a:pPr>
              <a:endParaRPr kumimoji="0" lang="en-US" sz="583"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37890893"/>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name="Image" r:id="rId11" imgW="4571280" imgH="1688760" progId="Photoshop.Image.13">
                    <p:embed/>
                  </p:oleObj>
                </mc:Choice>
                <mc:Fallback>
                  <p:oleObj name="Image" r:id="rId11" imgW="4571280" imgH="1688760" progId="Photoshop.Image.13">
                    <p:embed/>
                    <p:pic>
                      <p:nvPicPr>
                        <p:cNvPr id="56" name="Object 55"/>
                        <p:cNvPicPr/>
                        <p:nvPr/>
                      </p:nvPicPr>
                      <p:blipFill>
                        <a:blip r:embed="rId12"/>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3"/>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1369706870"/>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name="Image" r:id="rId14" imgW="1574280" imgH="1053720" progId="Photoshop.Image.13">
                    <p:embed/>
                  </p:oleObj>
                </mc:Choice>
                <mc:Fallback>
                  <p:oleObj name="Image" r:id="rId14" imgW="1574280" imgH="1053720" progId="Photoshop.Image.13">
                    <p:embed/>
                    <p:pic>
                      <p:nvPicPr>
                        <p:cNvPr id="58" name="Object 57"/>
                        <p:cNvPicPr/>
                        <p:nvPr/>
                      </p:nvPicPr>
                      <p:blipFill>
                        <a:blip r:embed="rId15"/>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5"/>
              <a:ext cx="10354213" cy="1402254"/>
              <a:chOff x="44200453" y="28362386"/>
              <a:chExt cx="9771399" cy="1208371"/>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5"/>
              </a:p>
            </p:txBody>
          </p:sp>
          <p:pic>
            <p:nvPicPr>
              <p:cNvPr id="62" name="Picture 7" descr="http://t2.gstatic.com/images?q=tbn:ANd9GcR4APHC6TT9w54M2zn_pvCiBxUNcspYPoVxirLRphBoJabfSvu7zw">
                <a:hlinkClick r:id="rId16"/>
              </p:cNvPr>
              <p:cNvPicPr>
                <a:picLocks noChangeAspect="1" noChangeArrowheads="1"/>
              </p:cNvPicPr>
              <p:nvPr userDrawn="1"/>
            </p:nvPicPr>
            <p:blipFill>
              <a:blip r:embed="rId17"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2" y="28552306"/>
                <a:ext cx="8671190" cy="1018451"/>
              </a:xfrm>
              <a:prstGeom prst="rect">
                <a:avLst/>
              </a:prstGeom>
              <a:noFill/>
              <a:ln>
                <a:noFill/>
              </a:ln>
            </p:spPr>
            <p:txBody>
              <a:bodyPr wrap="square" rtlCol="0">
                <a:spAutoFit/>
              </a:bodyPr>
              <a:lstStyle/>
              <a:p>
                <a:r>
                  <a:rPr lang="en-US" sz="500" dirty="0">
                    <a:solidFill>
                      <a:schemeClr val="tx2"/>
                    </a:solidFill>
                    <a:latin typeface="Trebuchet MS" pitchFamily="34" charset="0"/>
                  </a:rPr>
                  <a:t>Student</a:t>
                </a:r>
                <a:r>
                  <a:rPr lang="en-US" sz="500" baseline="0" dirty="0">
                    <a:solidFill>
                      <a:schemeClr val="tx2"/>
                    </a:solidFill>
                    <a:latin typeface="Trebuchet MS" pitchFamily="34" charset="0"/>
                  </a:rPr>
                  <a:t> discounts are available on our </a:t>
                </a:r>
                <a:r>
                  <a:rPr lang="en-US" sz="500" baseline="0" dirty="0" err="1">
                    <a:solidFill>
                      <a:schemeClr val="tx2"/>
                    </a:solidFill>
                    <a:latin typeface="Trebuchet MS" pitchFamily="34" charset="0"/>
                  </a:rPr>
                  <a:t>Facebook</a:t>
                </a:r>
                <a:r>
                  <a:rPr lang="en-US" sz="500" baseline="0" dirty="0">
                    <a:solidFill>
                      <a:schemeClr val="tx2"/>
                    </a:solidFill>
                    <a:latin typeface="Trebuchet MS" pitchFamily="34" charset="0"/>
                  </a:rPr>
                  <a:t> page.</a:t>
                </a:r>
                <a:br>
                  <a:rPr lang="en-US" sz="500" baseline="0" dirty="0">
                    <a:solidFill>
                      <a:schemeClr val="tx2"/>
                    </a:solidFill>
                    <a:latin typeface="Trebuchet MS" pitchFamily="34" charset="0"/>
                  </a:rPr>
                </a:br>
                <a:r>
                  <a:rPr lang="en-US" sz="500" baseline="0" dirty="0">
                    <a:solidFill>
                      <a:schemeClr val="tx2"/>
                    </a:solidFill>
                    <a:latin typeface="Trebuchet MS" pitchFamily="34" charset="0"/>
                  </a:rPr>
                  <a:t>Go to </a:t>
                </a:r>
                <a:r>
                  <a:rPr lang="en-US" sz="500" u="sng" baseline="0" dirty="0">
                    <a:solidFill>
                      <a:schemeClr val="tx2"/>
                    </a:solidFill>
                    <a:latin typeface="Trebuchet MS" pitchFamily="34" charset="0"/>
                  </a:rPr>
                  <a:t>PosterPresentations.com</a:t>
                </a:r>
                <a:r>
                  <a:rPr lang="en-US" sz="500" baseline="0" dirty="0">
                    <a:solidFill>
                      <a:schemeClr val="tx2"/>
                    </a:solidFill>
                    <a:latin typeface="Trebuchet MS" pitchFamily="34" charset="0"/>
                  </a:rPr>
                  <a:t> and click on the FB icon. </a:t>
                </a:r>
                <a:endParaRPr lang="en-US" sz="500" dirty="0">
                  <a:solidFill>
                    <a:schemeClr val="tx2"/>
                  </a:solidFill>
                  <a:latin typeface="Trebuchet MS" pitchFamily="34" charset="0"/>
                </a:endParaRPr>
              </a:p>
            </p:txBody>
          </p:sp>
        </p:grpSp>
        <p:sp>
          <p:nvSpPr>
            <p:cNvPr id="60" name="TextBox 59"/>
            <p:cNvSpPr txBox="1"/>
            <p:nvPr userDrawn="1"/>
          </p:nvSpPr>
          <p:spPr>
            <a:xfrm>
              <a:off x="44262808" y="31169784"/>
              <a:ext cx="6870216" cy="1551926"/>
            </a:xfrm>
            <a:prstGeom prst="rect">
              <a:avLst/>
            </a:prstGeom>
            <a:noFill/>
          </p:spPr>
          <p:txBody>
            <a:bodyPr wrap="square" lIns="65304" tIns="32651" rIns="65304" bIns="32651" rtlCol="0">
              <a:spAutoFit/>
            </a:bodyPr>
            <a:lstStyle/>
            <a:p>
              <a:pPr>
                <a:lnSpc>
                  <a:spcPts val="542"/>
                </a:lnSpc>
              </a:pPr>
              <a:r>
                <a:rPr lang="en-US" sz="583" dirty="0">
                  <a:solidFill>
                    <a:schemeClr val="bg1"/>
                  </a:solidFill>
                </a:rPr>
                <a:t>© 2015</a:t>
              </a:r>
              <a:r>
                <a:rPr lang="en-US" sz="583" baseline="0" dirty="0">
                  <a:solidFill>
                    <a:schemeClr val="bg1"/>
                  </a:solidFill>
                </a:rPr>
                <a:t> </a:t>
              </a:r>
              <a:r>
                <a:rPr lang="en-US" sz="583" dirty="0">
                  <a:solidFill>
                    <a:schemeClr val="bg1"/>
                  </a:solidFill>
                </a:rPr>
                <a:t>PosterPresentations.com</a:t>
              </a:r>
              <a:br>
                <a:rPr lang="en-US" sz="583" dirty="0">
                  <a:solidFill>
                    <a:schemeClr val="bg1"/>
                  </a:solidFill>
                </a:rPr>
              </a:br>
              <a:r>
                <a:rPr lang="en-US" sz="583" dirty="0">
                  <a:solidFill>
                    <a:schemeClr val="bg1"/>
                  </a:solidFill>
                </a:rPr>
                <a:t>    </a:t>
              </a:r>
              <a:r>
                <a:rPr lang="en-US" sz="500" dirty="0">
                  <a:solidFill>
                    <a:schemeClr val="bg1"/>
                  </a:solidFill>
                </a:rPr>
                <a:t>2117 Fourth Street ,</a:t>
              </a:r>
              <a:r>
                <a:rPr lang="en-US" sz="500" baseline="0" dirty="0">
                  <a:solidFill>
                    <a:schemeClr val="bg1"/>
                  </a:solidFill>
                </a:rPr>
                <a:t> Unit C        </a:t>
              </a:r>
            </a:p>
            <a:p>
              <a:pPr>
                <a:lnSpc>
                  <a:spcPts val="542"/>
                </a:lnSpc>
              </a:pPr>
              <a:r>
                <a:rPr lang="en-US" sz="500" baseline="0" dirty="0">
                  <a:solidFill>
                    <a:schemeClr val="bg1"/>
                  </a:solidFill>
                </a:rPr>
                <a:t>     Berkeley CA </a:t>
              </a:r>
              <a:r>
                <a:rPr lang="en-US" sz="417" baseline="0" dirty="0">
                  <a:solidFill>
                    <a:schemeClr val="bg1"/>
                  </a:solidFill>
                </a:rPr>
                <a:t>94710</a:t>
              </a:r>
              <a:br>
                <a:rPr lang="en-US" sz="500" baseline="0" dirty="0">
                  <a:solidFill>
                    <a:schemeClr val="bg1"/>
                  </a:solidFill>
                </a:rPr>
              </a:br>
              <a:r>
                <a:rPr lang="en-US" sz="500" baseline="0" dirty="0">
                  <a:solidFill>
                    <a:schemeClr val="bg1"/>
                  </a:solidFill>
                </a:rPr>
                <a:t>    </a:t>
              </a:r>
              <a:r>
                <a:rPr lang="en-US" sz="500" b="1" baseline="0" dirty="0">
                  <a:solidFill>
                    <a:srgbClr val="FFFF00"/>
                  </a:solidFill>
                </a:rPr>
                <a:t>posterpresenter@gmail.com</a:t>
              </a:r>
              <a:endParaRPr lang="en-US" sz="583" b="1" dirty="0">
                <a:solidFill>
                  <a:srgbClr val="FFFF00"/>
                </a:solidFill>
              </a:endParaRPr>
            </a:p>
          </p:txBody>
        </p:sp>
      </p:grpSp>
    </p:spTree>
    <p:extLst>
      <p:ext uri="{BB962C8B-B14F-4D97-AF65-F5344CB8AC3E}">
        <p14:creationId xmlns:p14="http://schemas.microsoft.com/office/powerpoint/2010/main" val="49277081"/>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208" rtl="0" eaLnBrk="1" latinLnBrk="0" hangingPunct="1">
        <a:spcBef>
          <a:spcPct val="0"/>
        </a:spcBef>
        <a:buNone/>
        <a:defRPr sz="1833" kern="1200">
          <a:solidFill>
            <a:schemeClr val="bg1"/>
          </a:solidFill>
          <a:latin typeface="Trebuchet MS" pitchFamily="34" charset="0"/>
          <a:ea typeface="+mj-ea"/>
          <a:cs typeface="+mj-cs"/>
        </a:defRPr>
      </a:lvl1pPr>
    </p:titleStyle>
    <p:bodyStyle>
      <a:lvl1pPr marL="342828" indent="-342828" algn="l" defTabSz="914208"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2794" indent="-285690" algn="l" defTabSz="914208" rtl="0" eaLnBrk="1" latinLnBrk="0" hangingPunct="1">
        <a:spcBef>
          <a:spcPct val="20000"/>
        </a:spcBef>
        <a:buFont typeface="Arial" pitchFamily="34" charset="0"/>
        <a:buChar char="–"/>
        <a:defRPr sz="2812" kern="1200">
          <a:solidFill>
            <a:schemeClr val="tx1"/>
          </a:solidFill>
          <a:latin typeface="+mn-lt"/>
          <a:ea typeface="+mn-ea"/>
          <a:cs typeface="+mn-cs"/>
        </a:defRPr>
      </a:lvl2pPr>
      <a:lvl3pPr marL="1142760" indent="-228552" algn="l" defTabSz="914208" rtl="0" eaLnBrk="1" latinLnBrk="0" hangingPunct="1">
        <a:spcBef>
          <a:spcPct val="20000"/>
        </a:spcBef>
        <a:buFont typeface="Arial" pitchFamily="34" charset="0"/>
        <a:buChar char="•"/>
        <a:defRPr sz="2416" kern="1200">
          <a:solidFill>
            <a:schemeClr val="tx1"/>
          </a:solidFill>
          <a:latin typeface="+mn-lt"/>
          <a:ea typeface="+mn-ea"/>
          <a:cs typeface="+mn-cs"/>
        </a:defRPr>
      </a:lvl3pPr>
      <a:lvl4pPr marL="1599864" indent="-228552" algn="l" defTabSz="91420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68" indent="-228552" algn="l" defTabSz="91420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72" indent="-228552" algn="l" defTabSz="9142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76" indent="-228552" algn="l" defTabSz="9142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80" indent="-228552" algn="l" defTabSz="9142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84" indent="-228552" algn="l" defTabSz="9142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08" rtl="0" eaLnBrk="1" latinLnBrk="0" hangingPunct="1">
        <a:defRPr sz="1791" kern="1200">
          <a:solidFill>
            <a:schemeClr val="tx1"/>
          </a:solidFill>
          <a:latin typeface="+mn-lt"/>
          <a:ea typeface="+mn-ea"/>
          <a:cs typeface="+mn-cs"/>
        </a:defRPr>
      </a:lvl1pPr>
      <a:lvl2pPr marL="457104" algn="l" defTabSz="914208" rtl="0" eaLnBrk="1" latinLnBrk="0" hangingPunct="1">
        <a:defRPr sz="1791" kern="1200">
          <a:solidFill>
            <a:schemeClr val="tx1"/>
          </a:solidFill>
          <a:latin typeface="+mn-lt"/>
          <a:ea typeface="+mn-ea"/>
          <a:cs typeface="+mn-cs"/>
        </a:defRPr>
      </a:lvl2pPr>
      <a:lvl3pPr marL="914208" algn="l" defTabSz="914208" rtl="0" eaLnBrk="1" latinLnBrk="0" hangingPunct="1">
        <a:defRPr sz="1791" kern="1200">
          <a:solidFill>
            <a:schemeClr val="tx1"/>
          </a:solidFill>
          <a:latin typeface="+mn-lt"/>
          <a:ea typeface="+mn-ea"/>
          <a:cs typeface="+mn-cs"/>
        </a:defRPr>
      </a:lvl3pPr>
      <a:lvl4pPr marL="1371312" algn="l" defTabSz="914208" rtl="0" eaLnBrk="1" latinLnBrk="0" hangingPunct="1">
        <a:defRPr sz="1791" kern="1200">
          <a:solidFill>
            <a:schemeClr val="tx1"/>
          </a:solidFill>
          <a:latin typeface="+mn-lt"/>
          <a:ea typeface="+mn-ea"/>
          <a:cs typeface="+mn-cs"/>
        </a:defRPr>
      </a:lvl4pPr>
      <a:lvl5pPr marL="1828416" algn="l" defTabSz="914208" rtl="0" eaLnBrk="1" latinLnBrk="0" hangingPunct="1">
        <a:defRPr sz="1791" kern="1200">
          <a:solidFill>
            <a:schemeClr val="tx1"/>
          </a:solidFill>
          <a:latin typeface="+mn-lt"/>
          <a:ea typeface="+mn-ea"/>
          <a:cs typeface="+mn-cs"/>
        </a:defRPr>
      </a:lvl5pPr>
      <a:lvl6pPr marL="2285520" algn="l" defTabSz="914208" rtl="0" eaLnBrk="1" latinLnBrk="0" hangingPunct="1">
        <a:defRPr sz="1791" kern="1200">
          <a:solidFill>
            <a:schemeClr val="tx1"/>
          </a:solidFill>
          <a:latin typeface="+mn-lt"/>
          <a:ea typeface="+mn-ea"/>
          <a:cs typeface="+mn-cs"/>
        </a:defRPr>
      </a:lvl6pPr>
      <a:lvl7pPr marL="2742624" algn="l" defTabSz="914208" rtl="0" eaLnBrk="1" latinLnBrk="0" hangingPunct="1">
        <a:defRPr sz="1791" kern="1200">
          <a:solidFill>
            <a:schemeClr val="tx1"/>
          </a:solidFill>
          <a:latin typeface="+mn-lt"/>
          <a:ea typeface="+mn-ea"/>
          <a:cs typeface="+mn-cs"/>
        </a:defRPr>
      </a:lvl7pPr>
      <a:lvl8pPr marL="3199728" algn="l" defTabSz="914208" rtl="0" eaLnBrk="1" latinLnBrk="0" hangingPunct="1">
        <a:defRPr sz="1791" kern="1200">
          <a:solidFill>
            <a:schemeClr val="tx1"/>
          </a:solidFill>
          <a:latin typeface="+mn-lt"/>
          <a:ea typeface="+mn-ea"/>
          <a:cs typeface="+mn-cs"/>
        </a:defRPr>
      </a:lvl8pPr>
      <a:lvl9pPr marL="3656832" algn="l" defTabSz="914208" rtl="0" eaLnBrk="1" latinLnBrk="0" hangingPunct="1">
        <a:defRPr sz="179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C9BEB2-F412-4965-9E7B-DE47700F7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C180B8-6F15-41F2-BACC-E6A392213D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B405D-D63E-4493-A544-AAF3487B06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B6EB1-FBC8-428C-9D64-1956AD8C2D1A}" type="datetimeFigureOut">
              <a:rPr lang="en-US" smtClean="0"/>
              <a:t>3/19/2023</a:t>
            </a:fld>
            <a:endParaRPr lang="en-US"/>
          </a:p>
        </p:txBody>
      </p:sp>
      <p:sp>
        <p:nvSpPr>
          <p:cNvPr id="5" name="Footer Placeholder 4">
            <a:extLst>
              <a:ext uri="{FF2B5EF4-FFF2-40B4-BE49-F238E27FC236}">
                <a16:creationId xmlns:a16="http://schemas.microsoft.com/office/drawing/2014/main" id="{4006772E-3F23-4309-87A1-6FCF05EAF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C062BD-C7EA-4608-8A13-B28FDFE7D8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53BDD-E589-4ADE-B408-F9B0D0F49F69}" type="slidenum">
              <a:rPr lang="en-US" smtClean="0"/>
              <a:t>‹#›</a:t>
            </a:fld>
            <a:endParaRPr lang="en-US"/>
          </a:p>
        </p:txBody>
      </p:sp>
    </p:spTree>
    <p:extLst>
      <p:ext uri="{BB962C8B-B14F-4D97-AF65-F5344CB8AC3E}">
        <p14:creationId xmlns:p14="http://schemas.microsoft.com/office/powerpoint/2010/main" val="1808822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emf"/><Relationship Id="rId4" Type="http://schemas.openxmlformats.org/officeDocument/2006/relationships/image" Target="../media/image13.png"/><Relationship Id="rId9"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9265" y="1195765"/>
            <a:ext cx="2805639" cy="4462738"/>
          </a:xfrm>
        </p:spPr>
        <p:txBody>
          <a:bodyPr/>
          <a:lstStyle/>
          <a:p>
            <a:pPr algn="just"/>
            <a:r>
              <a:rPr lang="en-US" sz="1000" dirty="0"/>
              <a:t>Concrete is 10% cement, 30% sand, 40% gravel, and 20% air and water. Cement is made up primarily of lime (60-65%), silica (17-25%), and alumina (3-8%). Concrete can be damaged by the freeze/thaw cycle of water seeping into pores in the concrete which causes hydraulic pressure build-up and cracking.</a:t>
            </a:r>
          </a:p>
          <a:p>
            <a:pPr algn="just"/>
            <a:r>
              <a:rPr lang="en-US" sz="1000" dirty="0"/>
              <a:t>Chloride salts such as calcium chloride, magnesium chloride, and sodium chloride are often used to minimize the freeze/thaw cycle by lowering the freezing point of the water. Unfortunately, these salts can lower the alkaline pH (usually around 11) of the concrete in addition to leaching the calcium hydroxide from the cement, weakening the structure of the concrete.</a:t>
            </a:r>
          </a:p>
          <a:p>
            <a:pPr algn="ctr"/>
            <a:r>
              <a:rPr lang="en-US" sz="1000" b="1" u="sng" dirty="0"/>
              <a:t>Objective</a:t>
            </a:r>
          </a:p>
          <a:p>
            <a:pPr marL="171450" indent="-171450">
              <a:buFont typeface="Arial" panose="020B0604020202020204" pitchFamily="34" charset="0"/>
              <a:buChar char="•"/>
            </a:pPr>
            <a:r>
              <a:rPr lang="en-US" sz="1000" dirty="0"/>
              <a:t>Utilize pH testing, hardness testing, SEM imaging to determine the effects of various road salts on concrete</a:t>
            </a:r>
          </a:p>
          <a:p>
            <a:pPr marL="171450" indent="-171450">
              <a:buFont typeface="Arial" panose="020B0604020202020204" pitchFamily="34" charset="0"/>
              <a:buChar char="•"/>
            </a:pPr>
            <a:r>
              <a:rPr lang="en-US" sz="1000" dirty="0"/>
              <a:t>Determine additives that could reduce damage to concrete, while maintaining effectiveness of the salt</a:t>
            </a:r>
          </a:p>
          <a:p>
            <a:pPr marL="480947" lvl="1" indent="-171450">
              <a:buFont typeface="Arial" panose="020B0604020202020204" pitchFamily="34" charset="0"/>
              <a:buChar char="•"/>
            </a:pPr>
            <a:endParaRPr lang="en-US" sz="1000" dirty="0"/>
          </a:p>
        </p:txBody>
      </p:sp>
      <p:sp>
        <p:nvSpPr>
          <p:cNvPr id="3" name="Text Placeholder 2"/>
          <p:cNvSpPr>
            <a:spLocks noGrp="1"/>
          </p:cNvSpPr>
          <p:nvPr>
            <p:ph type="body" sz="quarter" idx="11"/>
          </p:nvPr>
        </p:nvSpPr>
        <p:spPr>
          <a:xfrm>
            <a:off x="465326" y="1147421"/>
            <a:ext cx="2093516" cy="338546"/>
          </a:xfrm>
        </p:spPr>
        <p:txBody>
          <a:bodyPr/>
          <a:lstStyle/>
          <a:p>
            <a:r>
              <a:rPr lang="en-US" sz="1000" dirty="0">
                <a:latin typeface="Times New Roman" panose="02020603050405020304" pitchFamily="18" charset="0"/>
                <a:cs typeface="Times New Roman" panose="02020603050405020304" pitchFamily="18" charset="0"/>
              </a:rPr>
              <a:t>Abstract</a:t>
            </a:r>
          </a:p>
        </p:txBody>
      </p:sp>
      <p:sp>
        <p:nvSpPr>
          <p:cNvPr id="12" name="Text Placeholder 11"/>
          <p:cNvSpPr>
            <a:spLocks noGrp="1"/>
          </p:cNvSpPr>
          <p:nvPr>
            <p:ph type="body" sz="quarter" idx="28"/>
          </p:nvPr>
        </p:nvSpPr>
        <p:spPr>
          <a:xfrm>
            <a:off x="9115087" y="1658283"/>
            <a:ext cx="2967648" cy="984863"/>
          </a:xfrm>
        </p:spPr>
        <p:txBody>
          <a:bodyPr/>
          <a:lstStyle/>
          <a:p>
            <a:endParaRPr lang="en-US" sz="1000" dirty="0"/>
          </a:p>
          <a:p>
            <a:endParaRPr lang="en-US" sz="1000" dirty="0"/>
          </a:p>
          <a:p>
            <a:endParaRPr lang="en-US" sz="1000" dirty="0"/>
          </a:p>
        </p:txBody>
      </p:sp>
      <p:sp>
        <p:nvSpPr>
          <p:cNvPr id="16" name="Text Placeholder 15"/>
          <p:cNvSpPr>
            <a:spLocks noGrp="1"/>
          </p:cNvSpPr>
          <p:nvPr>
            <p:ph type="body" sz="quarter" idx="150"/>
          </p:nvPr>
        </p:nvSpPr>
        <p:spPr>
          <a:xfrm>
            <a:off x="1274496" y="631978"/>
            <a:ext cx="9643005" cy="486203"/>
          </a:xfrm>
        </p:spPr>
        <p:txBody>
          <a:bodyPr>
            <a:normAutofit/>
          </a:bodyPr>
          <a:lstStyle/>
          <a:p>
            <a:r>
              <a:rPr lang="en-US" sz="1400" dirty="0">
                <a:latin typeface="Times New Roman" panose="02020603050405020304" pitchFamily="18" charset="0"/>
                <a:cs typeface="Times New Roman" panose="02020603050405020304" pitchFamily="18" charset="0"/>
              </a:rPr>
              <a:t>Annamarie Lechleidner, Dr. Borden, J.</a:t>
            </a:r>
            <a:r>
              <a:rPr lang="en-US" sz="1400" baseline="30000" dirty="0">
                <a:latin typeface="Times New Roman" panose="02020603050405020304" pitchFamily="18" charset="0"/>
                <a:cs typeface="Times New Roman" panose="02020603050405020304" pitchFamily="18" charset="0"/>
              </a:rPr>
              <a:t> </a:t>
            </a:r>
          </a:p>
        </p:txBody>
      </p:sp>
      <p:sp>
        <p:nvSpPr>
          <p:cNvPr id="18" name="Text Placeholder 17"/>
          <p:cNvSpPr>
            <a:spLocks noGrp="1"/>
          </p:cNvSpPr>
          <p:nvPr>
            <p:ph type="body" sz="quarter" idx="153"/>
          </p:nvPr>
        </p:nvSpPr>
        <p:spPr>
          <a:xfrm>
            <a:off x="2917549" y="-2016"/>
            <a:ext cx="6356901" cy="486203"/>
          </a:xfrm>
        </p:spPr>
        <p:txBody>
          <a:bodyPr>
            <a:noAutofit/>
          </a:bodyPr>
          <a:lstStyle/>
          <a:p>
            <a:r>
              <a:rPr lang="en-US" sz="2000" dirty="0">
                <a:latin typeface="Times New Roman" panose="02020603050405020304" pitchFamily="18" charset="0"/>
                <a:cs typeface="Times New Roman" panose="02020603050405020304" pitchFamily="18" charset="0"/>
              </a:rPr>
              <a:t>Mitigating the Effects of Road Salt on Concrete</a:t>
            </a:r>
          </a:p>
        </p:txBody>
      </p:sp>
      <p:pic>
        <p:nvPicPr>
          <p:cNvPr id="20" name="Picture 19">
            <a:extLst>
              <a:ext uri="{FF2B5EF4-FFF2-40B4-BE49-F238E27FC236}">
                <a16:creationId xmlns:a16="http://schemas.microsoft.com/office/drawing/2014/main" id="{D8ED6FB7-3523-46B7-9065-4110A99D6B5A}"/>
              </a:ext>
            </a:extLst>
          </p:cNvPr>
          <p:cNvPicPr>
            <a:picLocks noChangeAspect="1"/>
          </p:cNvPicPr>
          <p:nvPr/>
        </p:nvPicPr>
        <p:blipFill>
          <a:blip r:embed="rId2"/>
          <a:stretch>
            <a:fillRect/>
          </a:stretch>
        </p:blipFill>
        <p:spPr>
          <a:xfrm>
            <a:off x="206168" y="46748"/>
            <a:ext cx="1403750" cy="854288"/>
          </a:xfrm>
          <a:prstGeom prst="rect">
            <a:avLst/>
          </a:prstGeom>
        </p:spPr>
      </p:pic>
      <p:sp>
        <p:nvSpPr>
          <p:cNvPr id="30" name="Rectangle 29">
            <a:extLst>
              <a:ext uri="{FF2B5EF4-FFF2-40B4-BE49-F238E27FC236}">
                <a16:creationId xmlns:a16="http://schemas.microsoft.com/office/drawing/2014/main" id="{87021975-3107-488F-8399-FE505ADC48FC}"/>
              </a:ext>
            </a:extLst>
          </p:cNvPr>
          <p:cNvSpPr/>
          <p:nvPr/>
        </p:nvSpPr>
        <p:spPr>
          <a:xfrm>
            <a:off x="1833074" y="6729644"/>
            <a:ext cx="507355" cy="78762"/>
          </a:xfrm>
          <a:prstGeom prst="rect">
            <a:avLst/>
          </a:prstGeom>
          <a:solidFill>
            <a:srgbClr val="004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8"/>
            <a:endParaRPr lang="en-US" sz="1791">
              <a:solidFill>
                <a:prstClr val="white"/>
              </a:solidFill>
              <a:latin typeface="Calibri"/>
            </a:endParaRPr>
          </a:p>
        </p:txBody>
      </p:sp>
      <p:sp>
        <p:nvSpPr>
          <p:cNvPr id="52" name="Text Placeholder 6">
            <a:extLst>
              <a:ext uri="{FF2B5EF4-FFF2-40B4-BE49-F238E27FC236}">
                <a16:creationId xmlns:a16="http://schemas.microsoft.com/office/drawing/2014/main" id="{AAE97E20-3CFA-4C25-B658-CADDE7C4540A}"/>
              </a:ext>
            </a:extLst>
          </p:cNvPr>
          <p:cNvSpPr txBox="1">
            <a:spLocks/>
          </p:cNvSpPr>
          <p:nvPr/>
        </p:nvSpPr>
        <p:spPr>
          <a:xfrm>
            <a:off x="9264725" y="1319678"/>
            <a:ext cx="2791681" cy="714807"/>
          </a:xfrm>
          <a:prstGeom prst="rect">
            <a:avLst/>
          </a:prstGeom>
        </p:spPr>
        <p:txBody>
          <a:bodyPr wrap="square" lIns="47623" tIns="47623" rIns="47623" bIns="47623">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defTabSz="914208"/>
            <a:endParaRPr lang="en-US" sz="900" dirty="0">
              <a:solidFill>
                <a:srgbClr val="738AC8">
                  <a:lumMod val="50000"/>
                </a:srgbClr>
              </a:solidFill>
            </a:endParaRPr>
          </a:p>
          <a:p>
            <a:pPr algn="just" defTabSz="914208"/>
            <a:endParaRPr lang="en-US" sz="900" dirty="0">
              <a:solidFill>
                <a:srgbClr val="738AC8">
                  <a:lumMod val="50000"/>
                </a:srgbClr>
              </a:solidFill>
            </a:endParaRPr>
          </a:p>
          <a:p>
            <a:pPr algn="just" defTabSz="914208"/>
            <a:endParaRPr lang="en-US" sz="900" dirty="0">
              <a:solidFill>
                <a:srgbClr val="738AC8">
                  <a:lumMod val="50000"/>
                </a:srgbClr>
              </a:solidFill>
            </a:endParaRPr>
          </a:p>
          <a:p>
            <a:pPr defTabSz="914208"/>
            <a:r>
              <a:rPr lang="en-US" sz="800" dirty="0">
                <a:solidFill>
                  <a:srgbClr val="738AC8">
                    <a:lumMod val="50000"/>
                  </a:srgbClr>
                </a:solidFill>
              </a:rPr>
              <a:t>           </a:t>
            </a:r>
          </a:p>
        </p:txBody>
      </p:sp>
      <p:sp>
        <p:nvSpPr>
          <p:cNvPr id="7" name="Text Placeholder 6">
            <a:extLst>
              <a:ext uri="{FF2B5EF4-FFF2-40B4-BE49-F238E27FC236}">
                <a16:creationId xmlns:a16="http://schemas.microsoft.com/office/drawing/2014/main" id="{5A106E9B-D3E7-42DC-8042-26F4214A6502}"/>
              </a:ext>
            </a:extLst>
          </p:cNvPr>
          <p:cNvSpPr>
            <a:spLocks noGrp="1"/>
          </p:cNvSpPr>
          <p:nvPr>
            <p:ph type="body" sz="quarter" idx="23"/>
          </p:nvPr>
        </p:nvSpPr>
        <p:spPr>
          <a:xfrm>
            <a:off x="6073240" y="1009668"/>
            <a:ext cx="3018802" cy="5416845"/>
          </a:xfrm>
        </p:spPr>
        <p:txBody>
          <a:bodyPr/>
          <a:lstStyle/>
          <a:p>
            <a:pPr algn="ctr"/>
            <a:r>
              <a:rPr lang="en-US" sz="1000" b="1" u="sng" dirty="0"/>
              <a:t>Methods</a:t>
            </a:r>
          </a:p>
          <a:p>
            <a:pPr marL="171450" indent="-171450">
              <a:buFont typeface="Arial" panose="020B0604020202020204" pitchFamily="34" charset="0"/>
              <a:buChar char="•"/>
            </a:pPr>
            <a:r>
              <a:rPr lang="en-US" sz="1000" dirty="0"/>
              <a:t>Mix concrete using 5.2 grams of mix per 1 mL of water</a:t>
            </a:r>
          </a:p>
          <a:p>
            <a:pPr marL="171450" indent="-171450">
              <a:buFont typeface="Arial" panose="020B0604020202020204" pitchFamily="34" charset="0"/>
              <a:buChar char="•"/>
            </a:pPr>
            <a:r>
              <a:rPr lang="en-US" sz="1000" dirty="0"/>
              <a:t>Use hardness testing pencils to determine the relative hardness on Mohs’ hardness scale</a:t>
            </a:r>
          </a:p>
          <a:p>
            <a:pPr marL="171450" indent="-171450">
              <a:buFont typeface="Arial" panose="020B0604020202020204" pitchFamily="34" charset="0"/>
              <a:buChar char="•"/>
            </a:pPr>
            <a:r>
              <a:rPr lang="en-US" sz="1000" dirty="0"/>
              <a:t>Grind a small portion of each sample to dust using Dremel tool</a:t>
            </a:r>
          </a:p>
          <a:p>
            <a:pPr marL="171450" indent="-171450">
              <a:buFont typeface="Arial" panose="020B0604020202020204" pitchFamily="34" charset="0"/>
              <a:buChar char="•"/>
            </a:pPr>
            <a:r>
              <a:rPr lang="en-US" sz="1000" dirty="0"/>
              <a:t>Mix 0.03 grams of sample with 6 mL distilled water and measure the pH</a:t>
            </a:r>
          </a:p>
          <a:p>
            <a:pPr algn="ctr"/>
            <a:endParaRPr lang="en-US" sz="1000" b="1" u="sng" dirty="0"/>
          </a:p>
          <a:p>
            <a:pPr algn="ctr"/>
            <a:endParaRPr lang="en-US" sz="1000" b="1" u="sng" dirty="0"/>
          </a:p>
          <a:p>
            <a:pPr algn="ctr"/>
            <a:r>
              <a:rPr lang="en-US" sz="1000" b="1" u="sng" dirty="0"/>
              <a:t>Data</a:t>
            </a:r>
          </a:p>
          <a:p>
            <a:pPr algn="ctr"/>
            <a:endParaRPr lang="en-US" sz="1000" b="1" u="sng" dirty="0"/>
          </a:p>
          <a:p>
            <a:pPr algn="ctr"/>
            <a:endParaRPr lang="en-US" sz="1000" b="1" u="sng" dirty="0"/>
          </a:p>
          <a:p>
            <a:pPr algn="ctr"/>
            <a:endParaRPr lang="en-US" sz="1000" b="1" u="sng" dirty="0"/>
          </a:p>
          <a:p>
            <a:pPr algn="ctr"/>
            <a:endParaRPr lang="en-US" sz="1000" b="1" u="sng" dirty="0"/>
          </a:p>
          <a:p>
            <a:endParaRPr lang="en-US" sz="1000" dirty="0"/>
          </a:p>
          <a:p>
            <a:r>
              <a:rPr lang="en-US" sz="1000" dirty="0"/>
              <a:t>Table 1. Hardness data collected on the first three concrete samples before salt baths</a:t>
            </a:r>
          </a:p>
          <a:p>
            <a:endParaRPr lang="en-US" sz="1000" dirty="0"/>
          </a:p>
          <a:p>
            <a:endParaRPr lang="en-US" sz="1000" dirty="0"/>
          </a:p>
          <a:p>
            <a:endParaRPr lang="en-US" sz="1000" dirty="0"/>
          </a:p>
          <a:p>
            <a:endParaRPr lang="en-US" sz="1000" dirty="0"/>
          </a:p>
          <a:p>
            <a:endParaRPr lang="en-US" sz="1000" dirty="0"/>
          </a:p>
          <a:p>
            <a:r>
              <a:rPr lang="en-US" sz="1000" dirty="0"/>
              <a:t>Table 2. pH data collected on the first three concrete samples before salt baths</a:t>
            </a:r>
          </a:p>
          <a:p>
            <a:endParaRPr lang="en-US" sz="1000" dirty="0"/>
          </a:p>
        </p:txBody>
      </p:sp>
      <p:sp>
        <p:nvSpPr>
          <p:cNvPr id="50" name="TextBox 49">
            <a:extLst>
              <a:ext uri="{FF2B5EF4-FFF2-40B4-BE49-F238E27FC236}">
                <a16:creationId xmlns:a16="http://schemas.microsoft.com/office/drawing/2014/main" id="{0EB5A181-D99B-4557-ADD4-63C01BA0EAC5}"/>
              </a:ext>
            </a:extLst>
          </p:cNvPr>
          <p:cNvSpPr txBox="1"/>
          <p:nvPr/>
        </p:nvSpPr>
        <p:spPr>
          <a:xfrm>
            <a:off x="11518710" y="2603141"/>
            <a:ext cx="184731" cy="369332"/>
          </a:xfrm>
          <a:prstGeom prst="rect">
            <a:avLst/>
          </a:prstGeom>
          <a:noFill/>
        </p:spPr>
        <p:txBody>
          <a:bodyPr wrap="none" rtlCol="0">
            <a:spAutoFit/>
          </a:bodyPr>
          <a:lstStyle/>
          <a:p>
            <a:endParaRPr lang="en-US" dirty="0"/>
          </a:p>
        </p:txBody>
      </p:sp>
      <p:sp>
        <p:nvSpPr>
          <p:cNvPr id="6" name="Text Placeholder 5">
            <a:extLst>
              <a:ext uri="{FF2B5EF4-FFF2-40B4-BE49-F238E27FC236}">
                <a16:creationId xmlns:a16="http://schemas.microsoft.com/office/drawing/2014/main" id="{533D3C3C-6503-058D-EB83-A983413BF4DA}"/>
              </a:ext>
            </a:extLst>
          </p:cNvPr>
          <p:cNvSpPr>
            <a:spLocks noGrp="1"/>
          </p:cNvSpPr>
          <p:nvPr>
            <p:ph type="body" sz="quarter" idx="21"/>
          </p:nvPr>
        </p:nvSpPr>
        <p:spPr>
          <a:xfrm>
            <a:off x="3157962" y="1005081"/>
            <a:ext cx="2791354" cy="623225"/>
          </a:xfrm>
        </p:spPr>
        <p:txBody>
          <a:bodyPr/>
          <a:lstStyle/>
          <a:p>
            <a:pPr algn="ctr"/>
            <a:r>
              <a:rPr lang="en-US" sz="1000" b="1" u="sng" dirty="0"/>
              <a:t>Materials</a:t>
            </a:r>
          </a:p>
        </p:txBody>
      </p:sp>
      <p:pic>
        <p:nvPicPr>
          <p:cNvPr id="8" name="Picture 7">
            <a:extLst>
              <a:ext uri="{FF2B5EF4-FFF2-40B4-BE49-F238E27FC236}">
                <a16:creationId xmlns:a16="http://schemas.microsoft.com/office/drawing/2014/main" id="{F8164FE8-1909-9FD2-1ABA-EA1907AC3B13}"/>
              </a:ext>
            </a:extLst>
          </p:cNvPr>
          <p:cNvPicPr>
            <a:picLocks noChangeAspect="1"/>
          </p:cNvPicPr>
          <p:nvPr/>
        </p:nvPicPr>
        <p:blipFill>
          <a:blip r:embed="rId3"/>
          <a:stretch>
            <a:fillRect/>
          </a:stretch>
        </p:blipFill>
        <p:spPr>
          <a:xfrm>
            <a:off x="3156616" y="1571228"/>
            <a:ext cx="1432637" cy="954401"/>
          </a:xfrm>
          <a:prstGeom prst="rect">
            <a:avLst/>
          </a:prstGeom>
        </p:spPr>
      </p:pic>
      <p:pic>
        <p:nvPicPr>
          <p:cNvPr id="13" name="Picture 12">
            <a:extLst>
              <a:ext uri="{FF2B5EF4-FFF2-40B4-BE49-F238E27FC236}">
                <a16:creationId xmlns:a16="http://schemas.microsoft.com/office/drawing/2014/main" id="{789EB56C-ADD8-BEB3-61F5-68A4BD1F3E1E}"/>
              </a:ext>
            </a:extLst>
          </p:cNvPr>
          <p:cNvPicPr>
            <a:picLocks noChangeAspect="1"/>
          </p:cNvPicPr>
          <p:nvPr/>
        </p:nvPicPr>
        <p:blipFill rotWithShape="1">
          <a:blip r:embed="rId4"/>
          <a:srcRect l="479" t="23657" r="-479" b="6098"/>
          <a:stretch/>
        </p:blipFill>
        <p:spPr>
          <a:xfrm>
            <a:off x="4713177" y="1660775"/>
            <a:ext cx="1081556" cy="812240"/>
          </a:xfrm>
          <a:prstGeom prst="rect">
            <a:avLst/>
          </a:prstGeom>
        </p:spPr>
      </p:pic>
      <p:pic>
        <p:nvPicPr>
          <p:cNvPr id="14" name="Picture 13">
            <a:extLst>
              <a:ext uri="{FF2B5EF4-FFF2-40B4-BE49-F238E27FC236}">
                <a16:creationId xmlns:a16="http://schemas.microsoft.com/office/drawing/2014/main" id="{A3D280B7-7F37-6936-512C-2F4C946FCDC1}"/>
              </a:ext>
            </a:extLst>
          </p:cNvPr>
          <p:cNvPicPr>
            <a:picLocks noChangeAspect="1"/>
          </p:cNvPicPr>
          <p:nvPr/>
        </p:nvPicPr>
        <p:blipFill rotWithShape="1">
          <a:blip r:embed="rId5"/>
          <a:srcRect t="8371" b="28508"/>
          <a:stretch/>
        </p:blipFill>
        <p:spPr>
          <a:xfrm>
            <a:off x="4388537" y="2603141"/>
            <a:ext cx="1512020" cy="954402"/>
          </a:xfrm>
          <a:prstGeom prst="rect">
            <a:avLst/>
          </a:prstGeom>
        </p:spPr>
      </p:pic>
      <p:pic>
        <p:nvPicPr>
          <p:cNvPr id="17" name="Picture 16">
            <a:extLst>
              <a:ext uri="{FF2B5EF4-FFF2-40B4-BE49-F238E27FC236}">
                <a16:creationId xmlns:a16="http://schemas.microsoft.com/office/drawing/2014/main" id="{615D673D-276D-3FB1-601A-53A5FFAE110C}"/>
              </a:ext>
            </a:extLst>
          </p:cNvPr>
          <p:cNvPicPr>
            <a:picLocks noChangeAspect="1"/>
          </p:cNvPicPr>
          <p:nvPr/>
        </p:nvPicPr>
        <p:blipFill>
          <a:blip r:embed="rId6"/>
          <a:stretch>
            <a:fillRect/>
          </a:stretch>
        </p:blipFill>
        <p:spPr>
          <a:xfrm>
            <a:off x="3400699" y="2525629"/>
            <a:ext cx="792515" cy="1057256"/>
          </a:xfrm>
          <a:prstGeom prst="rect">
            <a:avLst/>
          </a:prstGeom>
        </p:spPr>
      </p:pic>
      <p:pic>
        <p:nvPicPr>
          <p:cNvPr id="19" name="Picture 18">
            <a:extLst>
              <a:ext uri="{FF2B5EF4-FFF2-40B4-BE49-F238E27FC236}">
                <a16:creationId xmlns:a16="http://schemas.microsoft.com/office/drawing/2014/main" id="{7F3EFF8F-FB1E-4227-3F05-FB2B86F00F54}"/>
              </a:ext>
            </a:extLst>
          </p:cNvPr>
          <p:cNvPicPr>
            <a:picLocks noChangeAspect="1"/>
          </p:cNvPicPr>
          <p:nvPr/>
        </p:nvPicPr>
        <p:blipFill>
          <a:blip r:embed="rId7"/>
          <a:stretch>
            <a:fillRect/>
          </a:stretch>
        </p:blipFill>
        <p:spPr>
          <a:xfrm>
            <a:off x="3233155" y="3687669"/>
            <a:ext cx="1188957" cy="1057257"/>
          </a:xfrm>
          <a:prstGeom prst="rect">
            <a:avLst/>
          </a:prstGeom>
        </p:spPr>
      </p:pic>
      <p:pic>
        <p:nvPicPr>
          <p:cNvPr id="21" name="Picture 20">
            <a:extLst>
              <a:ext uri="{FF2B5EF4-FFF2-40B4-BE49-F238E27FC236}">
                <a16:creationId xmlns:a16="http://schemas.microsoft.com/office/drawing/2014/main" id="{21A6E2FA-DA77-671A-CCF3-BD3097887B20}"/>
              </a:ext>
            </a:extLst>
          </p:cNvPr>
          <p:cNvPicPr>
            <a:picLocks noChangeAspect="1"/>
          </p:cNvPicPr>
          <p:nvPr/>
        </p:nvPicPr>
        <p:blipFill>
          <a:blip r:embed="rId8"/>
          <a:stretch>
            <a:fillRect/>
          </a:stretch>
        </p:blipFill>
        <p:spPr>
          <a:xfrm>
            <a:off x="4594278" y="3687669"/>
            <a:ext cx="1266994" cy="1077519"/>
          </a:xfrm>
          <a:prstGeom prst="rect">
            <a:avLst/>
          </a:prstGeom>
        </p:spPr>
      </p:pic>
      <p:sp>
        <p:nvSpPr>
          <p:cNvPr id="23" name="TextBox 22">
            <a:extLst>
              <a:ext uri="{FF2B5EF4-FFF2-40B4-BE49-F238E27FC236}">
                <a16:creationId xmlns:a16="http://schemas.microsoft.com/office/drawing/2014/main" id="{76F4E84B-58A4-F73C-B58C-9EDF283D4A8E}"/>
              </a:ext>
            </a:extLst>
          </p:cNvPr>
          <p:cNvSpPr txBox="1"/>
          <p:nvPr/>
        </p:nvSpPr>
        <p:spPr>
          <a:xfrm>
            <a:off x="3400699" y="4962100"/>
            <a:ext cx="2318229" cy="1477328"/>
          </a:xfrm>
          <a:prstGeom prst="rect">
            <a:avLst/>
          </a:prstGeom>
          <a:noFill/>
        </p:spPr>
        <p:txBody>
          <a:bodyPr wrap="square" rtlCol="0">
            <a:spAutoFit/>
          </a:bodyPr>
          <a:lstStyle/>
          <a:p>
            <a:pPr marL="171450" indent="-171450">
              <a:buFont typeface="Arial" panose="020B0604020202020204" pitchFamily="34" charset="0"/>
              <a:buChar char="•"/>
            </a:pPr>
            <a:r>
              <a:rPr lang="en-US" sz="1000" dirty="0" err="1"/>
              <a:t>Quikrete</a:t>
            </a:r>
            <a:r>
              <a:rPr lang="en-US" sz="1000" dirty="0"/>
              <a:t> masonry mix</a:t>
            </a:r>
          </a:p>
          <a:p>
            <a:pPr marL="171450" indent="-171450">
              <a:buFont typeface="Arial" panose="020B0604020202020204" pitchFamily="34" charset="0"/>
              <a:buChar char="•"/>
            </a:pPr>
            <a:r>
              <a:rPr lang="en-US" sz="1000" dirty="0"/>
              <a:t>Silicon molds</a:t>
            </a:r>
          </a:p>
          <a:p>
            <a:pPr marL="171450" indent="-171450">
              <a:buFont typeface="Arial" panose="020B0604020202020204" pitchFamily="34" charset="0"/>
              <a:buChar char="•"/>
            </a:pPr>
            <a:r>
              <a:rPr lang="en-US" sz="1000" dirty="0"/>
              <a:t>Hardness testing pencils</a:t>
            </a:r>
          </a:p>
          <a:p>
            <a:pPr marL="171450" indent="-171450">
              <a:buFont typeface="Arial" panose="020B0604020202020204" pitchFamily="34" charset="0"/>
              <a:buChar char="•"/>
            </a:pPr>
            <a:r>
              <a:rPr lang="en-US" sz="1000" dirty="0"/>
              <a:t>Dremel tool</a:t>
            </a:r>
          </a:p>
          <a:p>
            <a:pPr marL="171450" indent="-171450">
              <a:buFont typeface="Arial" panose="020B0604020202020204" pitchFamily="34" charset="0"/>
              <a:buChar char="•"/>
            </a:pPr>
            <a:r>
              <a:rPr lang="en-US" sz="1000" dirty="0"/>
              <a:t>pH probe</a:t>
            </a:r>
          </a:p>
          <a:p>
            <a:pPr marL="171450" indent="-171450">
              <a:buFont typeface="Arial" panose="020B0604020202020204" pitchFamily="34" charset="0"/>
              <a:buChar char="•"/>
            </a:pPr>
            <a:r>
              <a:rPr lang="en-US" sz="1000" dirty="0"/>
              <a:t>Graduated cylinders</a:t>
            </a:r>
          </a:p>
          <a:p>
            <a:pPr marL="171450" indent="-171450">
              <a:buFont typeface="Arial" panose="020B0604020202020204" pitchFamily="34" charset="0"/>
              <a:buChar char="•"/>
            </a:pPr>
            <a:r>
              <a:rPr lang="en-US" sz="1000" dirty="0"/>
              <a:t>Beakers</a:t>
            </a:r>
          </a:p>
          <a:p>
            <a:pPr marL="171450" indent="-171450">
              <a:buFont typeface="Arial" panose="020B0604020202020204" pitchFamily="34" charset="0"/>
              <a:buChar char="•"/>
            </a:pPr>
            <a:r>
              <a:rPr lang="en-US" sz="1000" dirty="0"/>
              <a:t>Distilled water</a:t>
            </a:r>
          </a:p>
          <a:p>
            <a:pPr marL="171450" indent="-171450">
              <a:buFont typeface="Arial" panose="020B0604020202020204" pitchFamily="34" charset="0"/>
              <a:buChar char="•"/>
            </a:pPr>
            <a:r>
              <a:rPr lang="en-US" sz="1000" dirty="0"/>
              <a:t>Road salts</a:t>
            </a:r>
          </a:p>
        </p:txBody>
      </p:sp>
      <p:pic>
        <p:nvPicPr>
          <p:cNvPr id="27" name="Picture 26">
            <a:extLst>
              <a:ext uri="{FF2B5EF4-FFF2-40B4-BE49-F238E27FC236}">
                <a16:creationId xmlns:a16="http://schemas.microsoft.com/office/drawing/2014/main" id="{D2D2A1EF-28CA-4FA0-85C6-486C3886C686}"/>
              </a:ext>
            </a:extLst>
          </p:cNvPr>
          <p:cNvPicPr>
            <a:picLocks noChangeAspect="1"/>
          </p:cNvPicPr>
          <p:nvPr/>
        </p:nvPicPr>
        <p:blipFill>
          <a:blip r:embed="rId9"/>
          <a:stretch>
            <a:fillRect/>
          </a:stretch>
        </p:blipFill>
        <p:spPr>
          <a:xfrm>
            <a:off x="6429311" y="3427134"/>
            <a:ext cx="2301240" cy="746760"/>
          </a:xfrm>
          <a:prstGeom prst="rect">
            <a:avLst/>
          </a:prstGeom>
        </p:spPr>
      </p:pic>
      <p:pic>
        <p:nvPicPr>
          <p:cNvPr id="29" name="Picture 28">
            <a:extLst>
              <a:ext uri="{FF2B5EF4-FFF2-40B4-BE49-F238E27FC236}">
                <a16:creationId xmlns:a16="http://schemas.microsoft.com/office/drawing/2014/main" id="{1BF846D6-9BF3-71A9-A138-0A094C9A7D4D}"/>
              </a:ext>
            </a:extLst>
          </p:cNvPr>
          <p:cNvPicPr>
            <a:picLocks noChangeAspect="1"/>
          </p:cNvPicPr>
          <p:nvPr/>
        </p:nvPicPr>
        <p:blipFill>
          <a:blip r:embed="rId10"/>
          <a:stretch>
            <a:fillRect/>
          </a:stretch>
        </p:blipFill>
        <p:spPr>
          <a:xfrm>
            <a:off x="6429311" y="4713769"/>
            <a:ext cx="2301240" cy="746760"/>
          </a:xfrm>
          <a:prstGeom prst="rect">
            <a:avLst/>
          </a:prstGeom>
        </p:spPr>
      </p:pic>
      <p:sp>
        <p:nvSpPr>
          <p:cNvPr id="32" name="Text Placeholder 31">
            <a:extLst>
              <a:ext uri="{FF2B5EF4-FFF2-40B4-BE49-F238E27FC236}">
                <a16:creationId xmlns:a16="http://schemas.microsoft.com/office/drawing/2014/main" id="{EB9751DF-BBFF-8773-FF48-05A98EAA8B11}"/>
              </a:ext>
            </a:extLst>
          </p:cNvPr>
          <p:cNvSpPr>
            <a:spLocks noGrp="1"/>
          </p:cNvSpPr>
          <p:nvPr>
            <p:ph type="body" sz="quarter" idx="25"/>
          </p:nvPr>
        </p:nvSpPr>
        <p:spPr>
          <a:xfrm>
            <a:off x="9274450" y="1135537"/>
            <a:ext cx="2790838" cy="480893"/>
          </a:xfrm>
        </p:spPr>
        <p:txBody>
          <a:bodyPr/>
          <a:lstStyle/>
          <a:p>
            <a:pPr marL="0" marR="0" lvl="0" indent="0" algn="ctr" defTabSz="914208" rtl="0" eaLnBrk="1" fontAlgn="auto" latinLnBrk="0" hangingPunct="1">
              <a:lnSpc>
                <a:spcPct val="100000"/>
              </a:lnSpc>
              <a:spcBef>
                <a:spcPct val="20000"/>
              </a:spcBef>
              <a:spcAft>
                <a:spcPts val="0"/>
              </a:spcAft>
              <a:buClrTx/>
              <a:buSzTx/>
              <a:buFont typeface="Arial" pitchFamily="34" charset="0"/>
              <a:buNone/>
              <a:tabLst/>
              <a:defRPr/>
            </a:pPr>
            <a:r>
              <a:rPr kumimoji="0" lang="en-US" sz="1000" b="1" i="0" u="sng" strike="noStrike" kern="1200" cap="none" spc="0" normalizeH="0" baseline="0" noProof="0" dirty="0">
                <a:ln>
                  <a:noFill/>
                </a:ln>
                <a:solidFill>
                  <a:srgbClr val="738AC8">
                    <a:lumMod val="50000"/>
                  </a:srgbClr>
                </a:solidFill>
                <a:effectLst/>
                <a:uLnTx/>
                <a:uFillTx/>
                <a:latin typeface="Times New Roman" panose="02020603050405020304" pitchFamily="18" charset="0"/>
                <a:ea typeface="+mn-ea"/>
                <a:cs typeface="Times New Roman" panose="02020603050405020304" pitchFamily="18" charset="0"/>
              </a:rPr>
              <a:t>Future Work</a:t>
            </a:r>
          </a:p>
          <a:p>
            <a:endParaRPr lang="en-US" dirty="0"/>
          </a:p>
        </p:txBody>
      </p:sp>
      <p:sp>
        <p:nvSpPr>
          <p:cNvPr id="35" name="Text Placeholder 34">
            <a:extLst>
              <a:ext uri="{FF2B5EF4-FFF2-40B4-BE49-F238E27FC236}">
                <a16:creationId xmlns:a16="http://schemas.microsoft.com/office/drawing/2014/main" id="{FA172683-37D0-09F7-9312-8B603830CDE5}"/>
              </a:ext>
            </a:extLst>
          </p:cNvPr>
          <p:cNvSpPr>
            <a:spLocks noGrp="1"/>
          </p:cNvSpPr>
          <p:nvPr>
            <p:ph type="body" sz="quarter" idx="27"/>
          </p:nvPr>
        </p:nvSpPr>
        <p:spPr>
          <a:xfrm>
            <a:off x="9264725" y="6380189"/>
            <a:ext cx="2790838" cy="303280"/>
          </a:xfrm>
        </p:spPr>
        <p:txBody>
          <a:bodyPr/>
          <a:lstStyle/>
          <a:p>
            <a:endParaRPr lang="en-US" dirty="0"/>
          </a:p>
        </p:txBody>
      </p:sp>
      <p:sp>
        <p:nvSpPr>
          <p:cNvPr id="36" name="TextBox 35">
            <a:extLst>
              <a:ext uri="{FF2B5EF4-FFF2-40B4-BE49-F238E27FC236}">
                <a16:creationId xmlns:a16="http://schemas.microsoft.com/office/drawing/2014/main" id="{D5A07B17-7468-70CC-4D31-A5C76CCB23E2}"/>
              </a:ext>
            </a:extLst>
          </p:cNvPr>
          <p:cNvSpPr txBox="1"/>
          <p:nvPr/>
        </p:nvSpPr>
        <p:spPr>
          <a:xfrm>
            <a:off x="9370549" y="1386708"/>
            <a:ext cx="2492679" cy="5016758"/>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chemeClr val="accent5">
                    <a:lumMod val="50000"/>
                  </a:schemeClr>
                </a:solidFill>
                <a:latin typeface="Times New Roman" panose="02020603050405020304" pitchFamily="18" charset="0"/>
                <a:cs typeface="Times New Roman" panose="02020603050405020304" pitchFamily="18" charset="0"/>
              </a:rPr>
              <a:t>Take SEM imaging of each sample of concrete</a:t>
            </a:r>
          </a:p>
          <a:p>
            <a:pPr marL="171450" indent="-171450">
              <a:buFont typeface="Arial" panose="020B0604020202020204" pitchFamily="34" charset="0"/>
              <a:buChar char="•"/>
            </a:pPr>
            <a:r>
              <a:rPr lang="en-US" sz="1000" dirty="0">
                <a:solidFill>
                  <a:schemeClr val="accent5">
                    <a:lumMod val="50000"/>
                  </a:schemeClr>
                </a:solidFill>
                <a:latin typeface="Times New Roman" panose="02020603050405020304" pitchFamily="18" charset="0"/>
                <a:cs typeface="Times New Roman" panose="02020603050405020304" pitchFamily="18" charset="0"/>
              </a:rPr>
              <a:t>Place sample 2 in a water bath</a:t>
            </a:r>
          </a:p>
          <a:p>
            <a:pPr marL="171450" indent="-171450">
              <a:buFont typeface="Arial" panose="020B0604020202020204" pitchFamily="34" charset="0"/>
              <a:buChar char="•"/>
            </a:pPr>
            <a:r>
              <a:rPr lang="en-US" sz="1000" dirty="0">
                <a:solidFill>
                  <a:schemeClr val="accent5">
                    <a:lumMod val="50000"/>
                  </a:schemeClr>
                </a:solidFill>
                <a:latin typeface="Times New Roman" panose="02020603050405020304" pitchFamily="18" charset="0"/>
                <a:cs typeface="Times New Roman" panose="02020603050405020304" pitchFamily="18" charset="0"/>
              </a:rPr>
              <a:t>Place samples 3-5 in baths of typically used road salts which consist of </a:t>
            </a:r>
            <a:r>
              <a:rPr lang="en-US" sz="1000" dirty="0" err="1">
                <a:solidFill>
                  <a:schemeClr val="accent5">
                    <a:lumMod val="50000"/>
                  </a:schemeClr>
                </a:solidFill>
                <a:latin typeface="Times New Roman" panose="02020603050405020304" pitchFamily="18" charset="0"/>
                <a:cs typeface="Times New Roman" panose="02020603050405020304" pitchFamily="18" charset="0"/>
              </a:rPr>
              <a:t>CaCl</a:t>
            </a:r>
            <a:r>
              <a:rPr lang="en-US" sz="1000" dirty="0">
                <a:solidFill>
                  <a:schemeClr val="accent5">
                    <a:lumMod val="50000"/>
                  </a:schemeClr>
                </a:solidFill>
                <a:latin typeface="Times New Roman" panose="02020603050405020304" pitchFamily="18" charset="0"/>
                <a:cs typeface="Times New Roman" panose="02020603050405020304" pitchFamily="18" charset="0"/>
              </a:rPr>
              <a:t>, </a:t>
            </a:r>
            <a:r>
              <a:rPr lang="en-US" sz="1000" dirty="0" err="1">
                <a:solidFill>
                  <a:schemeClr val="accent5">
                    <a:lumMod val="50000"/>
                  </a:schemeClr>
                </a:solidFill>
                <a:latin typeface="Times New Roman" panose="02020603050405020304" pitchFamily="18" charset="0"/>
                <a:cs typeface="Times New Roman" panose="02020603050405020304" pitchFamily="18" charset="0"/>
              </a:rPr>
              <a:t>MgCl</a:t>
            </a:r>
            <a:r>
              <a:rPr lang="en-US" sz="1000" dirty="0">
                <a:solidFill>
                  <a:schemeClr val="accent5">
                    <a:lumMod val="50000"/>
                  </a:schemeClr>
                </a:solidFill>
                <a:latin typeface="Times New Roman" panose="02020603050405020304" pitchFamily="18" charset="0"/>
                <a:cs typeface="Times New Roman" panose="02020603050405020304" pitchFamily="18" charset="0"/>
              </a:rPr>
              <a:t>, and NaCl</a:t>
            </a:r>
          </a:p>
          <a:p>
            <a:pPr marL="171450" indent="-171450">
              <a:buFont typeface="Arial" panose="020B0604020202020204" pitchFamily="34" charset="0"/>
              <a:buChar char="•"/>
            </a:pPr>
            <a:r>
              <a:rPr lang="en-US" sz="1000" dirty="0">
                <a:solidFill>
                  <a:schemeClr val="accent5">
                    <a:lumMod val="50000"/>
                  </a:schemeClr>
                </a:solidFill>
                <a:latin typeface="Times New Roman" panose="02020603050405020304" pitchFamily="18" charset="0"/>
                <a:cs typeface="Times New Roman" panose="02020603050405020304" pitchFamily="18" charset="0"/>
              </a:rPr>
              <a:t>Place samples 6-9 in baths of commercial grade </a:t>
            </a:r>
            <a:r>
              <a:rPr lang="en-US" sz="1000" dirty="0" err="1">
                <a:solidFill>
                  <a:schemeClr val="accent5">
                    <a:lumMod val="50000"/>
                  </a:schemeClr>
                </a:solidFill>
                <a:latin typeface="Times New Roman" panose="02020603050405020304" pitchFamily="18" charset="0"/>
                <a:cs typeface="Times New Roman" panose="02020603050405020304" pitchFamily="18" charset="0"/>
              </a:rPr>
              <a:t>CaCl</a:t>
            </a:r>
            <a:r>
              <a:rPr lang="en-US" sz="1000" dirty="0">
                <a:solidFill>
                  <a:schemeClr val="accent5">
                    <a:lumMod val="50000"/>
                  </a:schemeClr>
                </a:solidFill>
                <a:latin typeface="Times New Roman" panose="02020603050405020304" pitchFamily="18" charset="0"/>
                <a:cs typeface="Times New Roman" panose="02020603050405020304" pitchFamily="18" charset="0"/>
              </a:rPr>
              <a:t>, </a:t>
            </a:r>
            <a:r>
              <a:rPr lang="en-US" sz="1000" dirty="0" err="1">
                <a:solidFill>
                  <a:schemeClr val="accent5">
                    <a:lumMod val="50000"/>
                  </a:schemeClr>
                </a:solidFill>
                <a:latin typeface="Times New Roman" panose="02020603050405020304" pitchFamily="18" charset="0"/>
                <a:cs typeface="Times New Roman" panose="02020603050405020304" pitchFamily="18" charset="0"/>
              </a:rPr>
              <a:t>MgCl</a:t>
            </a:r>
            <a:r>
              <a:rPr lang="en-US" sz="1000" dirty="0">
                <a:solidFill>
                  <a:schemeClr val="accent5">
                    <a:lumMod val="50000"/>
                  </a:schemeClr>
                </a:solidFill>
                <a:latin typeface="Times New Roman" panose="02020603050405020304" pitchFamily="18" charset="0"/>
                <a:cs typeface="Times New Roman" panose="02020603050405020304" pitchFamily="18" charset="0"/>
              </a:rPr>
              <a:t>, and NaCl</a:t>
            </a:r>
          </a:p>
          <a:p>
            <a:pPr marL="171450" indent="-171450">
              <a:buFont typeface="Arial" panose="020B0604020202020204" pitchFamily="34" charset="0"/>
              <a:buChar char="•"/>
            </a:pPr>
            <a:r>
              <a:rPr lang="en-US" sz="1000" dirty="0">
                <a:solidFill>
                  <a:schemeClr val="accent5">
                    <a:lumMod val="50000"/>
                  </a:schemeClr>
                </a:solidFill>
                <a:latin typeface="Times New Roman" panose="02020603050405020304" pitchFamily="18" charset="0"/>
                <a:cs typeface="Times New Roman" panose="02020603050405020304" pitchFamily="18" charset="0"/>
              </a:rPr>
              <a:t>Reconduct pH testing, hardness testing, and SEM imaging on each sample</a:t>
            </a:r>
          </a:p>
          <a:p>
            <a:pPr marL="171450" indent="-171450">
              <a:buFont typeface="Arial" panose="020B0604020202020204" pitchFamily="34" charset="0"/>
              <a:buChar char="•"/>
            </a:pPr>
            <a:r>
              <a:rPr lang="en-US" sz="1000" dirty="0">
                <a:solidFill>
                  <a:schemeClr val="accent5">
                    <a:lumMod val="50000"/>
                  </a:schemeClr>
                </a:solidFill>
                <a:latin typeface="Times New Roman" panose="02020603050405020304" pitchFamily="18" charset="0"/>
                <a:cs typeface="Times New Roman" panose="02020603050405020304" pitchFamily="18" charset="0"/>
              </a:rPr>
              <a:t>Quantify effects</a:t>
            </a:r>
          </a:p>
          <a:p>
            <a:pPr marL="171450" indent="-171450">
              <a:buFont typeface="Arial" panose="020B0604020202020204" pitchFamily="34" charset="0"/>
              <a:buChar char="•"/>
            </a:pPr>
            <a:r>
              <a:rPr lang="en-US" sz="1000" dirty="0">
                <a:solidFill>
                  <a:schemeClr val="accent5">
                    <a:lumMod val="50000"/>
                  </a:schemeClr>
                </a:solidFill>
                <a:latin typeface="Times New Roman" panose="02020603050405020304" pitchFamily="18" charset="0"/>
                <a:cs typeface="Times New Roman" panose="02020603050405020304" pitchFamily="18" charset="0"/>
              </a:rPr>
              <a:t>Determine if reactive silicates can be added to the salts to mitigate damage but maintain effective freezing point depression</a:t>
            </a:r>
          </a:p>
          <a:p>
            <a:pPr marL="171450" indent="-171450">
              <a:buFont typeface="Arial" panose="020B0604020202020204" pitchFamily="34" charset="0"/>
              <a:buChar char="•"/>
            </a:pPr>
            <a:endParaRPr lang="en-US" sz="1000" dirty="0">
              <a:solidFill>
                <a:schemeClr val="accent5">
                  <a:lumMod val="50000"/>
                </a:schemeClr>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000" dirty="0">
              <a:solidFill>
                <a:schemeClr val="accent5">
                  <a:lumMod val="50000"/>
                </a:schemeClr>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000" dirty="0">
              <a:solidFill>
                <a:schemeClr val="accent5">
                  <a:lumMod val="50000"/>
                </a:schemeClr>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000" dirty="0">
              <a:solidFill>
                <a:schemeClr val="accent5">
                  <a:lumMod val="50000"/>
                </a:schemeClr>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000" dirty="0">
              <a:solidFill>
                <a:schemeClr val="accent5">
                  <a:lumMod val="50000"/>
                </a:schemeClr>
              </a:solidFill>
              <a:latin typeface="Times New Roman" panose="02020603050405020304" pitchFamily="18" charset="0"/>
              <a:cs typeface="Times New Roman" panose="02020603050405020304" pitchFamily="18" charset="0"/>
            </a:endParaRPr>
          </a:p>
          <a:p>
            <a:r>
              <a:rPr lang="en-US" sz="1000" dirty="0">
                <a:solidFill>
                  <a:schemeClr val="accent5">
                    <a:lumMod val="50000"/>
                  </a:schemeClr>
                </a:solidFill>
                <a:latin typeface="Times New Roman" panose="02020603050405020304" pitchFamily="18" charset="0"/>
                <a:cs typeface="Times New Roman" panose="02020603050405020304" pitchFamily="18" charset="0"/>
              </a:rPr>
              <a:t>Figure 1. Structure of reactive sodium silicate being studied</a:t>
            </a:r>
          </a:p>
          <a:p>
            <a:endParaRPr lang="en-US" sz="1000" dirty="0">
              <a:solidFill>
                <a:schemeClr val="accent5">
                  <a:lumMod val="50000"/>
                </a:schemeClr>
              </a:solidFill>
              <a:latin typeface="Times New Roman" panose="02020603050405020304" pitchFamily="18" charset="0"/>
              <a:cs typeface="Times New Roman" panose="02020603050405020304" pitchFamily="18" charset="0"/>
            </a:endParaRPr>
          </a:p>
          <a:p>
            <a:endParaRPr lang="en-US" sz="1000" dirty="0">
              <a:solidFill>
                <a:schemeClr val="accent5">
                  <a:lumMod val="50000"/>
                </a:schemeClr>
              </a:solidFill>
              <a:latin typeface="Times New Roman" panose="02020603050405020304" pitchFamily="18" charset="0"/>
              <a:cs typeface="Times New Roman" panose="02020603050405020304" pitchFamily="18" charset="0"/>
            </a:endParaRPr>
          </a:p>
          <a:p>
            <a:endParaRPr lang="en-US" sz="1000" dirty="0">
              <a:solidFill>
                <a:schemeClr val="accent5">
                  <a:lumMod val="50000"/>
                </a:schemeClr>
              </a:solidFill>
              <a:latin typeface="Times New Roman" panose="02020603050405020304" pitchFamily="18" charset="0"/>
              <a:cs typeface="Times New Roman" panose="02020603050405020304" pitchFamily="18" charset="0"/>
            </a:endParaRPr>
          </a:p>
          <a:p>
            <a:endParaRPr lang="en-US" sz="1000" dirty="0">
              <a:solidFill>
                <a:schemeClr val="accent5">
                  <a:lumMod val="50000"/>
                </a:schemeClr>
              </a:solidFill>
              <a:latin typeface="Times New Roman" panose="02020603050405020304" pitchFamily="18" charset="0"/>
              <a:cs typeface="Times New Roman" panose="02020603050405020304" pitchFamily="18" charset="0"/>
            </a:endParaRPr>
          </a:p>
          <a:p>
            <a:endParaRPr lang="en-US" sz="1000" dirty="0">
              <a:solidFill>
                <a:schemeClr val="accent5">
                  <a:lumMod val="50000"/>
                </a:schemeClr>
              </a:solidFill>
              <a:latin typeface="Times New Roman" panose="02020603050405020304" pitchFamily="18" charset="0"/>
              <a:cs typeface="Times New Roman" panose="02020603050405020304" pitchFamily="18" charset="0"/>
            </a:endParaRPr>
          </a:p>
          <a:p>
            <a:endParaRPr lang="en-US" sz="1000" dirty="0">
              <a:solidFill>
                <a:schemeClr val="accent5">
                  <a:lumMod val="50000"/>
                </a:schemeClr>
              </a:solidFill>
              <a:latin typeface="Times New Roman" panose="02020603050405020304" pitchFamily="18" charset="0"/>
              <a:cs typeface="Times New Roman" panose="02020603050405020304" pitchFamily="18" charset="0"/>
            </a:endParaRPr>
          </a:p>
          <a:p>
            <a:r>
              <a:rPr lang="en-US" sz="1000" dirty="0">
                <a:solidFill>
                  <a:schemeClr val="accent5">
                    <a:lumMod val="50000"/>
                  </a:schemeClr>
                </a:solidFill>
                <a:latin typeface="Times New Roman" panose="02020603050405020304" pitchFamily="18" charset="0"/>
                <a:cs typeface="Times New Roman" panose="02020603050405020304" pitchFamily="18" charset="0"/>
              </a:rPr>
              <a:t>Figure 2. Sample SEM images of different types of concrete</a:t>
            </a:r>
          </a:p>
          <a:p>
            <a:endParaRPr lang="en-US" sz="1000" dirty="0">
              <a:solidFill>
                <a:schemeClr val="accent5">
                  <a:lumMod val="50000"/>
                </a:schemeClr>
              </a:solidFill>
              <a:latin typeface="Times New Roman" panose="02020603050405020304" pitchFamily="18" charset="0"/>
              <a:cs typeface="Times New Roman" panose="02020603050405020304" pitchFamily="18" charset="0"/>
            </a:endParaRPr>
          </a:p>
          <a:p>
            <a:endParaRPr lang="en-US" sz="10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id="{E3BD825E-236E-2F00-5151-F3725BB5A297}"/>
              </a:ext>
            </a:extLst>
          </p:cNvPr>
          <p:cNvPicPr>
            <a:picLocks noChangeAspect="1"/>
          </p:cNvPicPr>
          <p:nvPr/>
        </p:nvPicPr>
        <p:blipFill>
          <a:blip r:embed="rId11"/>
          <a:stretch>
            <a:fillRect/>
          </a:stretch>
        </p:blipFill>
        <p:spPr>
          <a:xfrm>
            <a:off x="9805311" y="3718090"/>
            <a:ext cx="1587200" cy="717192"/>
          </a:xfrm>
          <a:prstGeom prst="rect">
            <a:avLst/>
          </a:prstGeom>
        </p:spPr>
      </p:pic>
      <p:pic>
        <p:nvPicPr>
          <p:cNvPr id="39" name="Picture 38">
            <a:extLst>
              <a:ext uri="{FF2B5EF4-FFF2-40B4-BE49-F238E27FC236}">
                <a16:creationId xmlns:a16="http://schemas.microsoft.com/office/drawing/2014/main" id="{946D0584-9673-0A92-251D-25BA1AD2FB8B}"/>
              </a:ext>
            </a:extLst>
          </p:cNvPr>
          <p:cNvPicPr>
            <a:picLocks noChangeAspect="1"/>
          </p:cNvPicPr>
          <p:nvPr/>
        </p:nvPicPr>
        <p:blipFill>
          <a:blip r:embed="rId12"/>
          <a:stretch>
            <a:fillRect/>
          </a:stretch>
        </p:blipFill>
        <p:spPr>
          <a:xfrm>
            <a:off x="9370549" y="4803188"/>
            <a:ext cx="2566726" cy="881670"/>
          </a:xfrm>
          <a:prstGeom prst="rect">
            <a:avLst/>
          </a:prstGeom>
        </p:spPr>
      </p:pic>
    </p:spTree>
    <p:extLst>
      <p:ext uri="{BB962C8B-B14F-4D97-AF65-F5344CB8AC3E}">
        <p14:creationId xmlns:p14="http://schemas.microsoft.com/office/powerpoint/2010/main" val="3160527046"/>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10624</TotalTime>
  <Words>396</Words>
  <Application>Microsoft Office PowerPoint</Application>
  <PresentationFormat>Widescreen</PresentationFormat>
  <Paragraphs>64</Paragraphs>
  <Slides>1</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Calibri Light</vt:lpstr>
      <vt:lpstr>Times New Roman</vt:lpstr>
      <vt:lpstr>Trebuchet MS</vt:lpstr>
      <vt:lpstr>36x48-Template-V2b</vt:lpstr>
      <vt:lpstr>Custom Design</vt:lpstr>
      <vt:lpstr>Image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Alec Parr</dc:creator>
  <cp:lastModifiedBy>Lechleidner, Annamarie</cp:lastModifiedBy>
  <cp:revision>68</cp:revision>
  <dcterms:created xsi:type="dcterms:W3CDTF">2021-04-08T02:55:54Z</dcterms:created>
  <dcterms:modified xsi:type="dcterms:W3CDTF">2023-03-20T17:21:30Z</dcterms:modified>
</cp:coreProperties>
</file>