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 id="2147483672" r:id="rId4"/>
  </p:sldMasterIdLst>
  <p:notesMasterIdLst>
    <p:notesMasterId r:id="rId6"/>
  </p:notesMasterIdLst>
  <p:handoutMasterIdLst>
    <p:handoutMasterId r:id="rId7"/>
  </p:handoutMasterIdLst>
  <p:sldIdLst>
    <p:sldId id="260" r:id="rId5"/>
  </p:sldIdLst>
  <p:sldSz cx="36576000" cy="29260800"/>
  <p:notesSz cx="6858000" cy="9144000"/>
  <p:defaultTextStyle>
    <a:defPPr>
      <a:defRPr lang="en-US"/>
    </a:defPPr>
    <a:lvl1pPr marL="0" algn="l" defTabSz="3760920" rtl="0" eaLnBrk="1" latinLnBrk="0" hangingPunct="1">
      <a:defRPr sz="7369" kern="1200">
        <a:solidFill>
          <a:schemeClr val="tx1"/>
        </a:solidFill>
        <a:latin typeface="+mn-lt"/>
        <a:ea typeface="+mn-ea"/>
        <a:cs typeface="+mn-cs"/>
      </a:defRPr>
    </a:lvl1pPr>
    <a:lvl2pPr marL="1880461" algn="l" defTabSz="3760920" rtl="0" eaLnBrk="1" latinLnBrk="0" hangingPunct="1">
      <a:defRPr sz="7369" kern="1200">
        <a:solidFill>
          <a:schemeClr val="tx1"/>
        </a:solidFill>
        <a:latin typeface="+mn-lt"/>
        <a:ea typeface="+mn-ea"/>
        <a:cs typeface="+mn-cs"/>
      </a:defRPr>
    </a:lvl2pPr>
    <a:lvl3pPr marL="3760920" algn="l" defTabSz="3760920" rtl="0" eaLnBrk="1" latinLnBrk="0" hangingPunct="1">
      <a:defRPr sz="7369" kern="1200">
        <a:solidFill>
          <a:schemeClr val="tx1"/>
        </a:solidFill>
        <a:latin typeface="+mn-lt"/>
        <a:ea typeface="+mn-ea"/>
        <a:cs typeface="+mn-cs"/>
      </a:defRPr>
    </a:lvl3pPr>
    <a:lvl4pPr marL="5641381" algn="l" defTabSz="3760920" rtl="0" eaLnBrk="1" latinLnBrk="0" hangingPunct="1">
      <a:defRPr sz="7369" kern="1200">
        <a:solidFill>
          <a:schemeClr val="tx1"/>
        </a:solidFill>
        <a:latin typeface="+mn-lt"/>
        <a:ea typeface="+mn-ea"/>
        <a:cs typeface="+mn-cs"/>
      </a:defRPr>
    </a:lvl4pPr>
    <a:lvl5pPr marL="7521841" algn="l" defTabSz="3760920" rtl="0" eaLnBrk="1" latinLnBrk="0" hangingPunct="1">
      <a:defRPr sz="7369" kern="1200">
        <a:solidFill>
          <a:schemeClr val="tx1"/>
        </a:solidFill>
        <a:latin typeface="+mn-lt"/>
        <a:ea typeface="+mn-ea"/>
        <a:cs typeface="+mn-cs"/>
      </a:defRPr>
    </a:lvl5pPr>
    <a:lvl6pPr marL="9402301" algn="l" defTabSz="3760920" rtl="0" eaLnBrk="1" latinLnBrk="0" hangingPunct="1">
      <a:defRPr sz="7369" kern="1200">
        <a:solidFill>
          <a:schemeClr val="tx1"/>
        </a:solidFill>
        <a:latin typeface="+mn-lt"/>
        <a:ea typeface="+mn-ea"/>
        <a:cs typeface="+mn-cs"/>
      </a:defRPr>
    </a:lvl6pPr>
    <a:lvl7pPr marL="11282763" algn="l" defTabSz="3760920" rtl="0" eaLnBrk="1" latinLnBrk="0" hangingPunct="1">
      <a:defRPr sz="7369" kern="1200">
        <a:solidFill>
          <a:schemeClr val="tx1"/>
        </a:solidFill>
        <a:latin typeface="+mn-lt"/>
        <a:ea typeface="+mn-ea"/>
        <a:cs typeface="+mn-cs"/>
      </a:defRPr>
    </a:lvl7pPr>
    <a:lvl8pPr marL="13163223" algn="l" defTabSz="3760920" rtl="0" eaLnBrk="1" latinLnBrk="0" hangingPunct="1">
      <a:defRPr sz="7369" kern="1200">
        <a:solidFill>
          <a:schemeClr val="tx1"/>
        </a:solidFill>
        <a:latin typeface="+mn-lt"/>
        <a:ea typeface="+mn-ea"/>
        <a:cs typeface="+mn-cs"/>
      </a:defRPr>
    </a:lvl8pPr>
    <a:lvl9pPr marL="15043683" algn="l" defTabSz="3760920" rtl="0" eaLnBrk="1" latinLnBrk="0" hangingPunct="1">
      <a:defRPr sz="736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49" userDrawn="1">
          <p15:clr>
            <a:srgbClr val="A4A3A4"/>
          </p15:clr>
        </p15:guide>
        <p15:guide id="2" orient="horz" pos="256" userDrawn="1">
          <p15:clr>
            <a:srgbClr val="A4A3A4"/>
          </p15:clr>
        </p15:guide>
        <p15:guide id="3" orient="horz" pos="17920" userDrawn="1">
          <p15:clr>
            <a:srgbClr val="A4A3A4"/>
          </p15:clr>
        </p15:guide>
        <p15:guide id="4" orient="horz" userDrawn="1">
          <p15:clr>
            <a:srgbClr val="A4A3A4"/>
          </p15:clr>
        </p15:guide>
        <p15:guide id="5" pos="484" userDrawn="1">
          <p15:clr>
            <a:srgbClr val="A4A3A4"/>
          </p15:clr>
        </p15:guide>
        <p15:guide id="6" pos="22558" userDrawn="1">
          <p15:clr>
            <a:srgbClr val="A4A3A4"/>
          </p15:clr>
        </p15:guide>
        <p15:guide id="7" orient="horz" pos="2932" userDrawn="1">
          <p15:clr>
            <a:srgbClr val="A4A3A4"/>
          </p15:clr>
        </p15:guide>
        <p15:guide id="8" orient="horz" pos="18431" userDrawn="1">
          <p15:clr>
            <a:srgbClr val="A4A3A4"/>
          </p15:clr>
        </p15:guide>
        <p15:guide id="9" pos="267" userDrawn="1">
          <p15:clr>
            <a:srgbClr val="A4A3A4"/>
          </p15:clr>
        </p15:guide>
        <p15:guide id="10" pos="2303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858A"/>
    <a:srgbClr val="003F81"/>
    <a:srgbClr val="004964"/>
    <a:srgbClr val="FFFFFF"/>
    <a:srgbClr val="CDD2DE"/>
    <a:srgbClr val="004981"/>
    <a:srgbClr val="0059A2"/>
    <a:srgbClr val="4E48C4"/>
    <a:srgbClr val="F3F5FA"/>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008" autoAdjust="0"/>
    <p:restoredTop sz="96357" autoAdjust="0"/>
  </p:normalViewPr>
  <p:slideViewPr>
    <p:cSldViewPr snapToGrid="0" snapToObjects="1" showGuides="1">
      <p:cViewPr varScale="1">
        <p:scale>
          <a:sx n="27" d="100"/>
          <a:sy n="27" d="100"/>
        </p:scale>
        <p:origin x="2346" y="168"/>
      </p:cViewPr>
      <p:guideLst>
        <p:guide orient="horz" pos="2949"/>
        <p:guide orient="horz" pos="256"/>
        <p:guide orient="horz" pos="17920"/>
        <p:guide orient="horz"/>
        <p:guide pos="484"/>
        <p:guide pos="22558"/>
        <p:guide orient="horz" pos="2932"/>
        <p:guide orient="horz" pos="18431"/>
        <p:guide pos="267"/>
        <p:guide pos="230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3/31/2025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3/31/2025</a:t>
            </a:fld>
            <a:endParaRPr lang="en-US" dirty="0"/>
          </a:p>
        </p:txBody>
      </p:sp>
      <p:sp>
        <p:nvSpPr>
          <p:cNvPr id="4" name="Slide Image Placeholder 3"/>
          <p:cNvSpPr>
            <a:spLocks noGrp="1" noRot="1" noChangeAspect="1"/>
          </p:cNvSpPr>
          <p:nvPr>
            <p:ph type="sldImg" idx="2"/>
          </p:nvPr>
        </p:nvSpPr>
        <p:spPr>
          <a:xfrm>
            <a:off x="1285875" y="685800"/>
            <a:ext cx="42862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3760920" rtl="0" eaLnBrk="1" latinLnBrk="0" hangingPunct="1">
      <a:defRPr sz="4969" kern="1200">
        <a:solidFill>
          <a:schemeClr val="tx1"/>
        </a:solidFill>
        <a:latin typeface="+mn-lt"/>
        <a:ea typeface="+mn-ea"/>
        <a:cs typeface="+mn-cs"/>
      </a:defRPr>
    </a:lvl1pPr>
    <a:lvl2pPr marL="1880461" algn="l" defTabSz="3760920" rtl="0" eaLnBrk="1" latinLnBrk="0" hangingPunct="1">
      <a:defRPr sz="4969" kern="1200">
        <a:solidFill>
          <a:schemeClr val="tx1"/>
        </a:solidFill>
        <a:latin typeface="+mn-lt"/>
        <a:ea typeface="+mn-ea"/>
        <a:cs typeface="+mn-cs"/>
      </a:defRPr>
    </a:lvl2pPr>
    <a:lvl3pPr marL="3760920" algn="l" defTabSz="3760920" rtl="0" eaLnBrk="1" latinLnBrk="0" hangingPunct="1">
      <a:defRPr sz="4969" kern="1200">
        <a:solidFill>
          <a:schemeClr val="tx1"/>
        </a:solidFill>
        <a:latin typeface="+mn-lt"/>
        <a:ea typeface="+mn-ea"/>
        <a:cs typeface="+mn-cs"/>
      </a:defRPr>
    </a:lvl3pPr>
    <a:lvl4pPr marL="5641381" algn="l" defTabSz="3760920" rtl="0" eaLnBrk="1" latinLnBrk="0" hangingPunct="1">
      <a:defRPr sz="4969" kern="1200">
        <a:solidFill>
          <a:schemeClr val="tx1"/>
        </a:solidFill>
        <a:latin typeface="+mn-lt"/>
        <a:ea typeface="+mn-ea"/>
        <a:cs typeface="+mn-cs"/>
      </a:defRPr>
    </a:lvl4pPr>
    <a:lvl5pPr marL="7521841" algn="l" defTabSz="3760920" rtl="0" eaLnBrk="1" latinLnBrk="0" hangingPunct="1">
      <a:defRPr sz="4969" kern="1200">
        <a:solidFill>
          <a:schemeClr val="tx1"/>
        </a:solidFill>
        <a:latin typeface="+mn-lt"/>
        <a:ea typeface="+mn-ea"/>
        <a:cs typeface="+mn-cs"/>
      </a:defRPr>
    </a:lvl5pPr>
    <a:lvl6pPr marL="9402301" algn="l" defTabSz="3760920" rtl="0" eaLnBrk="1" latinLnBrk="0" hangingPunct="1">
      <a:defRPr sz="4969" kern="1200">
        <a:solidFill>
          <a:schemeClr val="tx1"/>
        </a:solidFill>
        <a:latin typeface="+mn-lt"/>
        <a:ea typeface="+mn-ea"/>
        <a:cs typeface="+mn-cs"/>
      </a:defRPr>
    </a:lvl6pPr>
    <a:lvl7pPr marL="11282763" algn="l" defTabSz="3760920" rtl="0" eaLnBrk="1" latinLnBrk="0" hangingPunct="1">
      <a:defRPr sz="4969" kern="1200">
        <a:solidFill>
          <a:schemeClr val="tx1"/>
        </a:solidFill>
        <a:latin typeface="+mn-lt"/>
        <a:ea typeface="+mn-ea"/>
        <a:cs typeface="+mn-cs"/>
      </a:defRPr>
    </a:lvl7pPr>
    <a:lvl8pPr marL="13163223" algn="l" defTabSz="3760920" rtl="0" eaLnBrk="1" latinLnBrk="0" hangingPunct="1">
      <a:defRPr sz="4969" kern="1200">
        <a:solidFill>
          <a:schemeClr val="tx1"/>
        </a:solidFill>
        <a:latin typeface="+mn-lt"/>
        <a:ea typeface="+mn-ea"/>
        <a:cs typeface="+mn-cs"/>
      </a:defRPr>
    </a:lvl8pPr>
    <a:lvl9pPr marL="15043683" algn="l" defTabSz="3760920" rtl="0" eaLnBrk="1" latinLnBrk="0" hangingPunct="1">
      <a:defRPr sz="496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Master" Target="../slideMasters/slideMaster4.xml"/><Relationship Id="rId5" Type="http://schemas.microsoft.com/office/2007/relationships/hdphoto" Target="../media/hdphoto1.wdp"/><Relationship Id="rId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Master" Target="../slideMasters/slideMaster4.xml"/><Relationship Id="rId5" Type="http://schemas.microsoft.com/office/2007/relationships/hdphoto" Target="../media/hdphoto1.wdp"/><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Master" Target="../slideMasters/slideMaster4.xml"/><Relationship Id="rId5" Type="http://schemas.microsoft.com/office/2007/relationships/hdphoto" Target="../media/hdphoto1.wdp"/><Relationship Id="rId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Master" Target="../slideMasters/slideMaster4.xml"/><Relationship Id="rId5" Type="http://schemas.microsoft.com/office/2007/relationships/hdphoto" Target="../media/hdphoto1.wdp"/><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09521" y="5669763"/>
            <a:ext cx="8380678" cy="782180"/>
          </a:xfrm>
          <a:prstGeom prst="rect">
            <a:avLst/>
          </a:prstGeom>
        </p:spPr>
        <p:txBody>
          <a:bodyPr wrap="square" lIns="228589" tIns="228589" rIns="228589" bIns="228589">
            <a:spAutoFit/>
          </a:bodyPr>
          <a:lstStyle>
            <a:lvl1pPr marL="0" indent="0">
              <a:buNone/>
              <a:defRPr sz="2083">
                <a:solidFill>
                  <a:schemeClr val="accent5">
                    <a:lumMod val="50000"/>
                  </a:schemeClr>
                </a:solidFill>
                <a:latin typeface="Times New Roman" pitchFamily="18" charset="0"/>
                <a:cs typeface="Times New Roman" pitchFamily="18" charset="0"/>
              </a:defRPr>
            </a:lvl1pPr>
            <a:lvl2pPr marL="1238089" indent="-476188">
              <a:defRPr sz="2083">
                <a:latin typeface="Trebuchet MS" pitchFamily="34" charset="0"/>
              </a:defRPr>
            </a:lvl2pPr>
            <a:lvl3pPr marL="1714277" indent="-476188">
              <a:defRPr sz="2083">
                <a:latin typeface="Trebuchet MS" pitchFamily="34" charset="0"/>
              </a:defRPr>
            </a:lvl3pPr>
            <a:lvl4pPr marL="2238085" indent="-523807">
              <a:defRPr sz="2083">
                <a:latin typeface="Trebuchet MS" pitchFamily="34" charset="0"/>
              </a:defRPr>
            </a:lvl4pPr>
            <a:lvl5pPr marL="2619034" indent="-380951">
              <a:defRPr sz="2083">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24649" y="4932225"/>
            <a:ext cx="8374063" cy="670262"/>
          </a:xfrm>
          <a:prstGeom prst="rect">
            <a:avLst/>
          </a:prstGeom>
          <a:noFill/>
        </p:spPr>
        <p:txBody>
          <a:bodyPr lIns="91436" tIns="91436" rIns="91436" bIns="91436" anchor="ctr" anchorCtr="0">
            <a:spAutoFit/>
          </a:bodyPr>
          <a:lstStyle>
            <a:lvl1pPr marL="0" indent="0" algn="ctr">
              <a:buNone/>
              <a:defRPr sz="3083"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24648" y="12633346"/>
            <a:ext cx="8375385" cy="670262"/>
          </a:xfrm>
          <a:prstGeom prst="rect">
            <a:avLst/>
          </a:prstGeom>
          <a:noFill/>
        </p:spPr>
        <p:txBody>
          <a:bodyPr wrap="square" lIns="91436" tIns="91436" rIns="91436" bIns="91436" anchor="ctr" anchorCtr="0">
            <a:spAutoFit/>
          </a:bodyPr>
          <a:lstStyle>
            <a:lvl1pPr marL="0" indent="0" algn="ctr">
              <a:buNone/>
              <a:defRPr sz="3083"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9550134" y="5669763"/>
            <a:ext cx="8374062" cy="782180"/>
          </a:xfrm>
          <a:prstGeom prst="rect">
            <a:avLst/>
          </a:prstGeom>
        </p:spPr>
        <p:txBody>
          <a:bodyPr wrap="square" lIns="228589" tIns="228589" rIns="228589" bIns="228589">
            <a:spAutoFit/>
          </a:bodyPr>
          <a:lstStyle>
            <a:lvl1pPr marL="0" indent="0">
              <a:buNone/>
              <a:defRPr sz="2083">
                <a:solidFill>
                  <a:schemeClr val="accent5">
                    <a:lumMod val="50000"/>
                  </a:schemeClr>
                </a:solidFill>
                <a:latin typeface="Times New Roman" pitchFamily="18" charset="0"/>
                <a:cs typeface="Times New Roman" pitchFamily="18" charset="0"/>
              </a:defRPr>
            </a:lvl1pPr>
            <a:lvl2pPr marL="1238089" indent="-476188">
              <a:defRPr sz="2083">
                <a:latin typeface="Trebuchet MS" pitchFamily="34" charset="0"/>
              </a:defRPr>
            </a:lvl2pPr>
            <a:lvl3pPr marL="1714277" indent="-476188">
              <a:defRPr sz="2083">
                <a:latin typeface="Trebuchet MS" pitchFamily="34" charset="0"/>
              </a:defRPr>
            </a:lvl3pPr>
            <a:lvl4pPr marL="2238085" indent="-523807">
              <a:defRPr sz="2083">
                <a:latin typeface="Trebuchet MS" pitchFamily="34" charset="0"/>
              </a:defRPr>
            </a:lvl4pPr>
            <a:lvl5pPr marL="2619034" indent="-380951">
              <a:defRPr sz="2083">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9550135" y="4932225"/>
            <a:ext cx="8374063" cy="670262"/>
          </a:xfrm>
          <a:prstGeom prst="rect">
            <a:avLst/>
          </a:prstGeom>
          <a:noFill/>
        </p:spPr>
        <p:txBody>
          <a:bodyPr lIns="91436" tIns="91436" rIns="91436" bIns="91436" anchor="ctr" anchorCtr="0">
            <a:spAutoFit/>
          </a:bodyPr>
          <a:lstStyle>
            <a:lvl1pPr marL="0" indent="0" algn="ctr">
              <a:buNone/>
              <a:defRPr sz="3083"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8654452" y="5669763"/>
            <a:ext cx="8374062" cy="782180"/>
          </a:xfrm>
          <a:prstGeom prst="rect">
            <a:avLst/>
          </a:prstGeom>
        </p:spPr>
        <p:txBody>
          <a:bodyPr wrap="square" lIns="228589" tIns="228589" rIns="228589" bIns="228589">
            <a:spAutoFit/>
          </a:bodyPr>
          <a:lstStyle>
            <a:lvl1pPr marL="0" indent="0">
              <a:buNone/>
              <a:defRPr sz="2083">
                <a:solidFill>
                  <a:schemeClr val="accent5">
                    <a:lumMod val="50000"/>
                  </a:schemeClr>
                </a:solidFill>
                <a:latin typeface="Times New Roman" pitchFamily="18" charset="0"/>
                <a:cs typeface="Times New Roman" pitchFamily="18" charset="0"/>
              </a:defRPr>
            </a:lvl1pPr>
            <a:lvl2pPr marL="1238089" indent="-476188">
              <a:defRPr sz="2083">
                <a:latin typeface="Trebuchet MS" pitchFamily="34" charset="0"/>
              </a:defRPr>
            </a:lvl2pPr>
            <a:lvl3pPr marL="1714277" indent="-476188">
              <a:defRPr sz="2083">
                <a:latin typeface="Trebuchet MS" pitchFamily="34" charset="0"/>
              </a:defRPr>
            </a:lvl3pPr>
            <a:lvl4pPr marL="2238085" indent="-523807">
              <a:defRPr sz="2083">
                <a:latin typeface="Trebuchet MS" pitchFamily="34" charset="0"/>
              </a:defRPr>
            </a:lvl4pPr>
            <a:lvl5pPr marL="2619034" indent="-380951">
              <a:defRPr sz="2083">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8647837" y="4932225"/>
            <a:ext cx="8382000" cy="670262"/>
          </a:xfrm>
          <a:prstGeom prst="rect">
            <a:avLst/>
          </a:prstGeom>
          <a:noFill/>
        </p:spPr>
        <p:txBody>
          <a:bodyPr lIns="91436" tIns="91436" rIns="91436" bIns="91436" anchor="ctr" anchorCtr="0">
            <a:spAutoFit/>
          </a:bodyPr>
          <a:lstStyle>
            <a:lvl1pPr marL="0" indent="0" algn="ctr">
              <a:buNone/>
              <a:defRPr sz="3083"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7798784" y="4932225"/>
            <a:ext cx="8372515" cy="670262"/>
          </a:xfrm>
          <a:prstGeom prst="rect">
            <a:avLst/>
          </a:prstGeom>
          <a:noFill/>
        </p:spPr>
        <p:txBody>
          <a:bodyPr wrap="square" lIns="91436" tIns="91436" rIns="91436" bIns="91436" anchor="ctr" anchorCtr="0">
            <a:spAutoFit/>
          </a:bodyPr>
          <a:lstStyle>
            <a:lvl1pPr marL="0" indent="0" algn="ctr">
              <a:buNone/>
              <a:defRPr sz="3083"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7798784" y="5669763"/>
            <a:ext cx="8372515" cy="782180"/>
          </a:xfrm>
          <a:prstGeom prst="rect">
            <a:avLst/>
          </a:prstGeom>
        </p:spPr>
        <p:txBody>
          <a:bodyPr wrap="square" lIns="228589" tIns="228589" rIns="228589" bIns="228589">
            <a:spAutoFit/>
          </a:bodyPr>
          <a:lstStyle>
            <a:lvl1pPr marL="0" indent="0">
              <a:buNone/>
              <a:defRPr sz="2083">
                <a:solidFill>
                  <a:schemeClr val="accent5">
                    <a:lumMod val="50000"/>
                  </a:schemeClr>
                </a:solidFill>
                <a:latin typeface="Times New Roman" pitchFamily="18" charset="0"/>
                <a:cs typeface="Times New Roman" pitchFamily="18" charset="0"/>
              </a:defRPr>
            </a:lvl1pPr>
            <a:lvl2pPr marL="1238089" indent="-476188">
              <a:defRPr sz="2083">
                <a:latin typeface="Trebuchet MS" pitchFamily="34" charset="0"/>
              </a:defRPr>
            </a:lvl2pPr>
            <a:lvl3pPr marL="1714277" indent="-476188">
              <a:defRPr sz="2083">
                <a:latin typeface="Trebuchet MS" pitchFamily="34" charset="0"/>
              </a:defRPr>
            </a:lvl3pPr>
            <a:lvl4pPr marL="2238085" indent="-523807">
              <a:defRPr sz="2083">
                <a:latin typeface="Trebuchet MS" pitchFamily="34" charset="0"/>
              </a:defRPr>
            </a:lvl4pPr>
            <a:lvl5pPr marL="2619034" indent="-380951">
              <a:defRPr sz="2083">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7798784" y="12686881"/>
            <a:ext cx="8372515" cy="670262"/>
          </a:xfrm>
          <a:prstGeom prst="rect">
            <a:avLst/>
          </a:prstGeom>
          <a:noFill/>
        </p:spPr>
        <p:txBody>
          <a:bodyPr wrap="square" lIns="91436" tIns="91436" rIns="91436" bIns="91436" anchor="ctr" anchorCtr="0">
            <a:spAutoFit/>
          </a:bodyPr>
          <a:lstStyle>
            <a:lvl1pPr marL="0" indent="0" algn="ctr">
              <a:buNone/>
              <a:defRPr sz="3083"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7798784" y="13343470"/>
            <a:ext cx="8376708" cy="782180"/>
          </a:xfrm>
          <a:prstGeom prst="rect">
            <a:avLst/>
          </a:prstGeom>
        </p:spPr>
        <p:txBody>
          <a:bodyPr wrap="square" lIns="228589" tIns="228589" rIns="228589" bIns="228589">
            <a:spAutoFit/>
          </a:bodyPr>
          <a:lstStyle>
            <a:lvl1pPr marL="0" indent="0">
              <a:buNone/>
              <a:defRPr sz="2083">
                <a:solidFill>
                  <a:schemeClr val="accent5">
                    <a:lumMod val="50000"/>
                  </a:schemeClr>
                </a:solidFill>
                <a:latin typeface="Times New Roman" pitchFamily="18" charset="0"/>
                <a:cs typeface="Times New Roman" pitchFamily="18" charset="0"/>
              </a:defRPr>
            </a:lvl1pPr>
            <a:lvl2pPr marL="1238089" indent="-476188">
              <a:defRPr sz="2083">
                <a:latin typeface="Trebuchet MS" pitchFamily="34" charset="0"/>
              </a:defRPr>
            </a:lvl2pPr>
            <a:lvl3pPr marL="1714277" indent="-476188">
              <a:defRPr sz="2083">
                <a:latin typeface="Trebuchet MS" pitchFamily="34" charset="0"/>
              </a:defRPr>
            </a:lvl3pPr>
            <a:lvl4pPr marL="2238085" indent="-523807">
              <a:defRPr sz="2083">
                <a:latin typeface="Trebuchet MS" pitchFamily="34" charset="0"/>
              </a:defRPr>
            </a:lvl4pPr>
            <a:lvl5pPr marL="2619034" indent="-380951">
              <a:defRPr sz="2083">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7798784" y="22826138"/>
            <a:ext cx="8372515" cy="670262"/>
          </a:xfrm>
          <a:prstGeom prst="rect">
            <a:avLst/>
          </a:prstGeom>
          <a:noFill/>
        </p:spPr>
        <p:txBody>
          <a:bodyPr wrap="square" lIns="91436" tIns="91436" rIns="91436" bIns="91436" anchor="ctr" anchorCtr="0">
            <a:spAutoFit/>
          </a:bodyPr>
          <a:lstStyle>
            <a:lvl1pPr marL="0" indent="0" algn="ctr">
              <a:buNone/>
              <a:defRPr sz="3083"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7798784" y="23496398"/>
            <a:ext cx="8376708" cy="782180"/>
          </a:xfrm>
          <a:prstGeom prst="rect">
            <a:avLst/>
          </a:prstGeom>
        </p:spPr>
        <p:txBody>
          <a:bodyPr wrap="square" lIns="228589" tIns="228589" rIns="228589" bIns="228589">
            <a:spAutoFit/>
          </a:bodyPr>
          <a:lstStyle>
            <a:lvl1pPr marL="0" indent="0">
              <a:buNone/>
              <a:defRPr sz="2083">
                <a:solidFill>
                  <a:schemeClr val="accent5">
                    <a:lumMod val="50000"/>
                  </a:schemeClr>
                </a:solidFill>
                <a:latin typeface="Times New Roman" pitchFamily="18" charset="0"/>
                <a:cs typeface="Times New Roman" pitchFamily="18" charset="0"/>
              </a:defRPr>
            </a:lvl1pPr>
            <a:lvl2pPr marL="1238089" indent="-476188">
              <a:defRPr sz="2083">
                <a:latin typeface="Trebuchet MS" pitchFamily="34" charset="0"/>
              </a:defRPr>
            </a:lvl2pPr>
            <a:lvl3pPr marL="1714277" indent="-476188">
              <a:defRPr sz="2083">
                <a:latin typeface="Trebuchet MS" pitchFamily="34" charset="0"/>
              </a:defRPr>
            </a:lvl3pPr>
            <a:lvl4pPr marL="2238085" indent="-523807">
              <a:defRPr sz="2083">
                <a:latin typeface="Trebuchet MS" pitchFamily="34" charset="0"/>
              </a:defRPr>
            </a:lvl4pPr>
            <a:lvl5pPr marL="2619034" indent="-380951">
              <a:defRPr sz="2083">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09521" y="13290270"/>
            <a:ext cx="8380678" cy="782180"/>
          </a:xfrm>
          <a:prstGeom prst="rect">
            <a:avLst/>
          </a:prstGeom>
        </p:spPr>
        <p:txBody>
          <a:bodyPr wrap="square" lIns="228589" tIns="228589" rIns="228589" bIns="228589">
            <a:spAutoFit/>
          </a:bodyPr>
          <a:lstStyle>
            <a:lvl1pPr marL="0" indent="0">
              <a:buNone/>
              <a:defRPr sz="2083">
                <a:solidFill>
                  <a:schemeClr val="accent5">
                    <a:lumMod val="50000"/>
                  </a:schemeClr>
                </a:solidFill>
                <a:latin typeface="Times New Roman" pitchFamily="18" charset="0"/>
                <a:cs typeface="Times New Roman" pitchFamily="18" charset="0"/>
              </a:defRPr>
            </a:lvl1pPr>
            <a:lvl2pPr marL="1238089" indent="-476188">
              <a:defRPr sz="2083">
                <a:latin typeface="Trebuchet MS" pitchFamily="34" charset="0"/>
              </a:defRPr>
            </a:lvl2pPr>
            <a:lvl3pPr marL="1714277" indent="-476188">
              <a:defRPr sz="2083">
                <a:latin typeface="Trebuchet MS" pitchFamily="34" charset="0"/>
              </a:defRPr>
            </a:lvl3pPr>
            <a:lvl4pPr marL="2238085" indent="-523807">
              <a:defRPr sz="2083">
                <a:latin typeface="Trebuchet MS" pitchFamily="34" charset="0"/>
              </a:defRPr>
            </a:lvl4pPr>
            <a:lvl5pPr marL="2619034" indent="-380951">
              <a:defRPr sz="2083">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4943827" y="3007953"/>
            <a:ext cx="26665807" cy="1137920"/>
          </a:xfrm>
          <a:prstGeom prst="rect">
            <a:avLst/>
          </a:prstGeom>
        </p:spPr>
        <p:txBody>
          <a:bodyPr>
            <a:normAutofit/>
          </a:bodyPr>
          <a:lstStyle>
            <a:lvl1pPr marL="0" indent="0" algn="ctr">
              <a:buFontTx/>
              <a:buNone/>
              <a:defRPr sz="5000">
                <a:solidFill>
                  <a:schemeClr val="bg1"/>
                </a:solidFill>
                <a:latin typeface="+mj-lt"/>
              </a:defRPr>
            </a:lvl1pPr>
            <a:lvl2pPr>
              <a:buFontTx/>
              <a:buNone/>
              <a:defRPr sz="6000"/>
            </a:lvl2pPr>
            <a:lvl3pPr>
              <a:buFontTx/>
              <a:buNone/>
              <a:defRPr sz="6000"/>
            </a:lvl3pPr>
            <a:lvl4pPr>
              <a:buFontTx/>
              <a:buNone/>
              <a:defRPr sz="6000"/>
            </a:lvl4pPr>
            <a:lvl5pPr>
              <a:buFontTx/>
              <a:buNone/>
              <a:defRPr sz="6000"/>
            </a:lvl5pPr>
          </a:lstStyle>
          <a:p>
            <a:pPr lvl="0"/>
            <a:r>
              <a:rPr lang="en-US" dirty="0"/>
              <a:t>Click here to add affiliations</a:t>
            </a:r>
          </a:p>
        </p:txBody>
      </p:sp>
      <p:sp>
        <p:nvSpPr>
          <p:cNvPr id="78" name="Text Placeholder 76"/>
          <p:cNvSpPr>
            <a:spLocks noGrp="1"/>
          </p:cNvSpPr>
          <p:nvPr>
            <p:ph type="body" sz="quarter" idx="151" hasCustomPrompt="1"/>
          </p:nvPr>
        </p:nvSpPr>
        <p:spPr>
          <a:xfrm>
            <a:off x="4943827" y="1870033"/>
            <a:ext cx="26665807" cy="1137920"/>
          </a:xfrm>
          <a:prstGeom prst="rect">
            <a:avLst/>
          </a:prstGeom>
        </p:spPr>
        <p:txBody>
          <a:bodyPr anchor="t" anchorCtr="1">
            <a:normAutofit/>
          </a:bodyPr>
          <a:lstStyle>
            <a:lvl1pPr marL="0" indent="0" algn="ctr">
              <a:buFontTx/>
              <a:buNone/>
              <a:defRPr sz="7333">
                <a:solidFill>
                  <a:schemeClr val="bg1"/>
                </a:solidFill>
                <a:latin typeface="+mj-lt"/>
              </a:defRPr>
            </a:lvl1pPr>
            <a:lvl2pPr>
              <a:buFontTx/>
              <a:buNone/>
              <a:defRPr sz="6000"/>
            </a:lvl2pPr>
            <a:lvl3pPr>
              <a:buFontTx/>
              <a:buNone/>
              <a:defRPr sz="6000"/>
            </a:lvl3pPr>
            <a:lvl4pPr>
              <a:buFontTx/>
              <a:buNone/>
              <a:defRPr sz="6000"/>
            </a:lvl4pPr>
            <a:lvl5pPr>
              <a:buFontTx/>
              <a:buNone/>
              <a:defRPr sz="6000"/>
            </a:lvl5pPr>
          </a:lstStyle>
          <a:p>
            <a:pPr lvl="0"/>
            <a:r>
              <a:rPr lang="en-US" dirty="0"/>
              <a:t>Click here to add authors</a:t>
            </a:r>
          </a:p>
        </p:txBody>
      </p:sp>
      <p:sp>
        <p:nvSpPr>
          <p:cNvPr id="79" name="Text Placeholder 76"/>
          <p:cNvSpPr>
            <a:spLocks noGrp="1"/>
          </p:cNvSpPr>
          <p:nvPr>
            <p:ph type="body" sz="quarter" idx="153" hasCustomPrompt="1"/>
          </p:nvPr>
        </p:nvSpPr>
        <p:spPr>
          <a:xfrm>
            <a:off x="4943827" y="414056"/>
            <a:ext cx="26665807" cy="1455976"/>
          </a:xfrm>
          <a:prstGeom prst="rect">
            <a:avLst/>
          </a:prstGeom>
        </p:spPr>
        <p:txBody>
          <a:bodyPr anchor="t" anchorCtr="1">
            <a:normAutofit/>
          </a:bodyPr>
          <a:lstStyle>
            <a:lvl1pPr marL="0" indent="0" algn="ctr">
              <a:buFontTx/>
              <a:buNone/>
              <a:defRPr sz="9583">
                <a:solidFill>
                  <a:schemeClr val="bg1"/>
                </a:solidFill>
                <a:latin typeface="+mj-lt"/>
              </a:defRPr>
            </a:lvl1pPr>
            <a:lvl2pPr>
              <a:buFontTx/>
              <a:buNone/>
              <a:defRPr sz="6000"/>
            </a:lvl2pPr>
            <a:lvl3pPr>
              <a:buFontTx/>
              <a:buNone/>
              <a:defRPr sz="6000"/>
            </a:lvl3pPr>
            <a:lvl4pPr>
              <a:buFontTx/>
              <a:buNone/>
              <a:defRPr sz="6000"/>
            </a:lvl4pPr>
            <a:lvl5pPr>
              <a:buFontTx/>
              <a:buNone/>
              <a:defRPr sz="6000"/>
            </a:lvl5pPr>
          </a:lstStyle>
          <a:p>
            <a:pPr lvl="0"/>
            <a:r>
              <a:rPr lang="en-US" dirty="0"/>
              <a:t>Click here to add 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B41777-83B6-4CFA-89A1-52400FB2059F}" type="datetimeFigureOut">
              <a:rPr lang="en-US" smtClean="0"/>
              <a:t>3/31/2025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17292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24911224" y="6"/>
            <a:ext cx="11664776" cy="29260796"/>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5648920" y="2926080"/>
            <a:ext cx="9601200" cy="7412736"/>
          </a:xfrm>
        </p:spPr>
        <p:txBody>
          <a:bodyPr anchor="b">
            <a:normAutofit/>
          </a:bodyPr>
          <a:lstStyle>
            <a:lvl1pPr>
              <a:defRPr sz="11200" b="0"/>
            </a:lvl1pPr>
          </a:lstStyle>
          <a:p>
            <a:r>
              <a:rPr lang="en-US"/>
              <a:t>Click to edit Master title style</a:t>
            </a:r>
            <a:endParaRPr lang="en-US" dirty="0"/>
          </a:p>
        </p:txBody>
      </p:sp>
      <p:sp>
        <p:nvSpPr>
          <p:cNvPr id="3" name="Content Placeholder 2"/>
          <p:cNvSpPr>
            <a:spLocks noGrp="1"/>
          </p:cNvSpPr>
          <p:nvPr>
            <p:ph idx="1"/>
          </p:nvPr>
        </p:nvSpPr>
        <p:spPr>
          <a:xfrm>
            <a:off x="2514600" y="2926080"/>
            <a:ext cx="20135088" cy="21418906"/>
          </a:xfrm>
        </p:spPr>
        <p:txBody>
          <a:bodyPr/>
          <a:lstStyle>
            <a:lvl1pPr>
              <a:defRPr sz="8000"/>
            </a:lvl1pPr>
            <a:lvl2pPr>
              <a:defRPr sz="7200"/>
            </a:lvl2pPr>
            <a:lvl3pPr>
              <a:defRPr sz="6400"/>
            </a:lvl3pPr>
            <a:lvl4pPr>
              <a:defRPr sz="6400"/>
            </a:lvl4pPr>
            <a:lvl5pPr>
              <a:defRPr sz="6400"/>
            </a:lvl5pPr>
            <a:lvl6pPr>
              <a:defRPr sz="6400"/>
            </a:lvl6pPr>
            <a:lvl7pPr>
              <a:defRPr sz="6400"/>
            </a:lvl7pPr>
            <a:lvl8pPr>
              <a:defRPr sz="6400"/>
            </a:lvl8pPr>
            <a:lvl9pPr>
              <a:defRPr sz="6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48920" y="10338816"/>
            <a:ext cx="9601200" cy="14045184"/>
          </a:xfrm>
        </p:spPr>
        <p:txBody>
          <a:bodyPr>
            <a:normAutofit/>
          </a:bodyPr>
          <a:lstStyle>
            <a:lvl1pPr marL="0" indent="0">
              <a:lnSpc>
                <a:spcPct val="100000"/>
              </a:lnSpc>
              <a:spcBef>
                <a:spcPts val="4000"/>
              </a:spcBef>
              <a:buNone/>
              <a:defRPr sz="5400">
                <a:solidFill>
                  <a:schemeClr val="accent1">
                    <a:lumMod val="50000"/>
                  </a:schemeClr>
                </a:solidFill>
              </a:defRPr>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a:t>Click to edit Master text styles</a:t>
            </a:r>
          </a:p>
        </p:txBody>
      </p:sp>
      <p:grpSp>
        <p:nvGrpSpPr>
          <p:cNvPr id="12" name="Group 11"/>
          <p:cNvGrpSpPr/>
          <p:nvPr/>
        </p:nvGrpSpPr>
        <p:grpSpPr>
          <a:xfrm>
            <a:off x="34090656" y="26689101"/>
            <a:ext cx="1572768" cy="1677619"/>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6F6AA2A1-C9A8-42DC-AF5F-29D58FE3A81E}" type="datetimeFigureOut">
              <a:rPr lang="en-US" smtClean="0"/>
              <a:t>3/31/2025</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99095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24911224" y="6"/>
            <a:ext cx="11664776" cy="29260796"/>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5648920" y="2926080"/>
            <a:ext cx="9601200" cy="7412736"/>
          </a:xfrm>
        </p:spPr>
        <p:txBody>
          <a:bodyPr anchor="b">
            <a:normAutofit/>
          </a:bodyPr>
          <a:lstStyle>
            <a:lvl1pPr>
              <a:defRPr sz="11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 y="0"/>
            <a:ext cx="24911220" cy="29260800"/>
          </a:xfrm>
          <a:solidFill>
            <a:schemeClr val="tx2">
              <a:lumMod val="20000"/>
              <a:lumOff val="80000"/>
            </a:schemeClr>
          </a:solidFill>
        </p:spPr>
        <p:txBody>
          <a:bodyPr anchor="t"/>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r>
              <a:rPr lang="en-US"/>
              <a:t>Click icon to add picture</a:t>
            </a:r>
            <a:endParaRPr lang="en-US" dirty="0"/>
          </a:p>
        </p:txBody>
      </p:sp>
      <p:sp>
        <p:nvSpPr>
          <p:cNvPr id="4" name="Text Placeholder 3"/>
          <p:cNvSpPr>
            <a:spLocks noGrp="1"/>
          </p:cNvSpPr>
          <p:nvPr>
            <p:ph type="body" sz="half" idx="2"/>
          </p:nvPr>
        </p:nvSpPr>
        <p:spPr>
          <a:xfrm>
            <a:off x="25648920" y="10338816"/>
            <a:ext cx="9601200" cy="14045184"/>
          </a:xfrm>
        </p:spPr>
        <p:txBody>
          <a:bodyPr>
            <a:normAutofit/>
          </a:bodyPr>
          <a:lstStyle>
            <a:lvl1pPr marL="0" indent="0">
              <a:lnSpc>
                <a:spcPct val="100000"/>
              </a:lnSpc>
              <a:spcBef>
                <a:spcPts val="4000"/>
              </a:spcBef>
              <a:buNone/>
              <a:defRPr sz="5400">
                <a:solidFill>
                  <a:schemeClr val="accent1">
                    <a:lumMod val="50000"/>
                  </a:schemeClr>
                </a:solidFill>
              </a:defRPr>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a:t>Click to edit Master text styles</a:t>
            </a:r>
          </a:p>
        </p:txBody>
      </p:sp>
      <p:grpSp>
        <p:nvGrpSpPr>
          <p:cNvPr id="12" name="Group 11"/>
          <p:cNvGrpSpPr/>
          <p:nvPr/>
        </p:nvGrpSpPr>
        <p:grpSpPr>
          <a:xfrm>
            <a:off x="34090656" y="26689101"/>
            <a:ext cx="1572768" cy="1677619"/>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18FC28B6-2144-4760-B3DF-18C646FA52B1}" type="datetimeFigureOut">
              <a:rPr lang="en-US" smtClean="0"/>
              <a:t>3/31/2025</a:t>
            </a:fld>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34044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45B24B-F41A-4540-8EEC-C29B4F79802D}" type="datetimeFigureOut">
              <a:rPr lang="en-US" smtClean="0"/>
              <a:t>3/31/2025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36044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174702" y="2275840"/>
            <a:ext cx="7658100" cy="2405888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3200402" y="2275840"/>
            <a:ext cx="22517100" cy="24058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BF989E-5397-49EE-B0F5-E72D9FFD7EC0}" type="datetimeFigureOut">
              <a:rPr lang="en-US" smtClean="0"/>
              <a:t>3/31/2025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90029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09521" y="5669763"/>
            <a:ext cx="8380678" cy="750120"/>
          </a:xfrm>
          <a:prstGeom prst="rect">
            <a:avLst/>
          </a:prstGeom>
        </p:spPr>
        <p:txBody>
          <a:bodyPr wrap="square" lIns="228589" tIns="228589" rIns="228589" bIns="228589">
            <a:spAutoFit/>
          </a:bodyPr>
          <a:lstStyle>
            <a:lvl1pPr marL="0" indent="0">
              <a:buNone/>
              <a:defRPr sz="2083">
                <a:solidFill>
                  <a:schemeClr val="accent5">
                    <a:lumMod val="50000"/>
                  </a:schemeClr>
                </a:solidFill>
                <a:latin typeface="Times New Roman" pitchFamily="18" charset="0"/>
                <a:cs typeface="Times New Roman" pitchFamily="18" charset="0"/>
              </a:defRPr>
            </a:lvl1pPr>
            <a:lvl2pPr marL="1238089" indent="-476188">
              <a:defRPr sz="2083">
                <a:latin typeface="Trebuchet MS" pitchFamily="34" charset="0"/>
              </a:defRPr>
            </a:lvl2pPr>
            <a:lvl3pPr marL="1714277" indent="-476188">
              <a:defRPr sz="2083">
                <a:latin typeface="Trebuchet MS" pitchFamily="34" charset="0"/>
              </a:defRPr>
            </a:lvl3pPr>
            <a:lvl4pPr marL="2238085" indent="-523807">
              <a:defRPr sz="2083">
                <a:latin typeface="Trebuchet MS" pitchFamily="34" charset="0"/>
              </a:defRPr>
            </a:lvl4pPr>
            <a:lvl5pPr marL="2619034" indent="-380951">
              <a:defRPr sz="2083">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24649" y="4729773"/>
            <a:ext cx="8374063" cy="1075159"/>
          </a:xfrm>
          <a:prstGeom prst="rect">
            <a:avLst/>
          </a:prstGeom>
          <a:noFill/>
        </p:spPr>
        <p:txBody>
          <a:bodyPr lIns="91436" tIns="91436" rIns="91436" bIns="91436" anchor="ctr" anchorCtr="0">
            <a:spAutoFit/>
          </a:bodyPr>
          <a:lstStyle>
            <a:lvl1pPr marL="0" indent="0" algn="ctr">
              <a:buNone/>
              <a:defRPr sz="3083"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24648" y="12658651"/>
            <a:ext cx="8375385" cy="619650"/>
          </a:xfrm>
          <a:prstGeom prst="rect">
            <a:avLst/>
          </a:prstGeom>
          <a:noFill/>
        </p:spPr>
        <p:txBody>
          <a:bodyPr wrap="square" lIns="91436" tIns="91436" rIns="91436" bIns="91436" anchor="ctr" anchorCtr="0">
            <a:spAutoFit/>
          </a:bodyPr>
          <a:lstStyle>
            <a:lvl1pPr marL="0" indent="0" algn="ctr">
              <a:buNone/>
              <a:defRPr sz="3083"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9550134" y="5669763"/>
            <a:ext cx="8374062" cy="750120"/>
          </a:xfrm>
          <a:prstGeom prst="rect">
            <a:avLst/>
          </a:prstGeom>
        </p:spPr>
        <p:txBody>
          <a:bodyPr wrap="square" lIns="228589" tIns="228589" rIns="228589" bIns="228589">
            <a:spAutoFit/>
          </a:bodyPr>
          <a:lstStyle>
            <a:lvl1pPr marL="0" indent="0">
              <a:buNone/>
              <a:defRPr sz="2083">
                <a:solidFill>
                  <a:schemeClr val="accent5">
                    <a:lumMod val="50000"/>
                  </a:schemeClr>
                </a:solidFill>
                <a:latin typeface="Times New Roman" pitchFamily="18" charset="0"/>
                <a:cs typeface="Times New Roman" pitchFamily="18" charset="0"/>
              </a:defRPr>
            </a:lvl1pPr>
            <a:lvl2pPr marL="1238089" indent="-476188">
              <a:defRPr sz="2083">
                <a:latin typeface="Trebuchet MS" pitchFamily="34" charset="0"/>
              </a:defRPr>
            </a:lvl2pPr>
            <a:lvl3pPr marL="1714277" indent="-476188">
              <a:defRPr sz="2083">
                <a:latin typeface="Trebuchet MS" pitchFamily="34" charset="0"/>
              </a:defRPr>
            </a:lvl3pPr>
            <a:lvl4pPr marL="2238085" indent="-523807">
              <a:defRPr sz="2083">
                <a:latin typeface="Trebuchet MS" pitchFamily="34" charset="0"/>
              </a:defRPr>
            </a:lvl4pPr>
            <a:lvl5pPr marL="2619034" indent="-380951">
              <a:defRPr sz="2083">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9550135" y="4957528"/>
            <a:ext cx="8374063" cy="619650"/>
          </a:xfrm>
          <a:prstGeom prst="rect">
            <a:avLst/>
          </a:prstGeom>
          <a:noFill/>
        </p:spPr>
        <p:txBody>
          <a:bodyPr lIns="91436" tIns="91436" rIns="91436" bIns="91436" anchor="ctr" anchorCtr="0">
            <a:spAutoFit/>
          </a:bodyPr>
          <a:lstStyle>
            <a:lvl1pPr marL="0" indent="0" algn="ctr">
              <a:buNone/>
              <a:defRPr sz="3083"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8654452" y="5669763"/>
            <a:ext cx="8374062" cy="750120"/>
          </a:xfrm>
          <a:prstGeom prst="rect">
            <a:avLst/>
          </a:prstGeom>
        </p:spPr>
        <p:txBody>
          <a:bodyPr wrap="square" lIns="228589" tIns="228589" rIns="228589" bIns="228589">
            <a:spAutoFit/>
          </a:bodyPr>
          <a:lstStyle>
            <a:lvl1pPr marL="0" indent="0">
              <a:buNone/>
              <a:defRPr sz="2083">
                <a:solidFill>
                  <a:schemeClr val="accent5">
                    <a:lumMod val="50000"/>
                  </a:schemeClr>
                </a:solidFill>
                <a:latin typeface="Times New Roman" pitchFamily="18" charset="0"/>
                <a:cs typeface="Times New Roman" pitchFamily="18" charset="0"/>
              </a:defRPr>
            </a:lvl1pPr>
            <a:lvl2pPr marL="1238089" indent="-476188">
              <a:defRPr sz="2083">
                <a:latin typeface="Trebuchet MS" pitchFamily="34" charset="0"/>
              </a:defRPr>
            </a:lvl2pPr>
            <a:lvl3pPr marL="1714277" indent="-476188">
              <a:defRPr sz="2083">
                <a:latin typeface="Trebuchet MS" pitchFamily="34" charset="0"/>
              </a:defRPr>
            </a:lvl3pPr>
            <a:lvl4pPr marL="2238085" indent="-523807">
              <a:defRPr sz="2083">
                <a:latin typeface="Trebuchet MS" pitchFamily="34" charset="0"/>
              </a:defRPr>
            </a:lvl4pPr>
            <a:lvl5pPr marL="2619034" indent="-380951">
              <a:defRPr sz="2083">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8647837" y="4957528"/>
            <a:ext cx="8382000" cy="619650"/>
          </a:xfrm>
          <a:prstGeom prst="rect">
            <a:avLst/>
          </a:prstGeom>
          <a:noFill/>
        </p:spPr>
        <p:txBody>
          <a:bodyPr lIns="91436" tIns="91436" rIns="91436" bIns="91436" anchor="ctr" anchorCtr="0">
            <a:spAutoFit/>
          </a:bodyPr>
          <a:lstStyle>
            <a:lvl1pPr marL="0" indent="0" algn="ctr">
              <a:buNone/>
              <a:defRPr sz="3083"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7798784" y="4957528"/>
            <a:ext cx="8372515" cy="619650"/>
          </a:xfrm>
          <a:prstGeom prst="rect">
            <a:avLst/>
          </a:prstGeom>
          <a:noFill/>
        </p:spPr>
        <p:txBody>
          <a:bodyPr wrap="square" lIns="91436" tIns="91436" rIns="91436" bIns="91436" anchor="ctr" anchorCtr="0">
            <a:spAutoFit/>
          </a:bodyPr>
          <a:lstStyle>
            <a:lvl1pPr marL="0" indent="0" algn="ctr">
              <a:buNone/>
              <a:defRPr sz="3083"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7798784" y="5669763"/>
            <a:ext cx="8372515" cy="750120"/>
          </a:xfrm>
          <a:prstGeom prst="rect">
            <a:avLst/>
          </a:prstGeom>
        </p:spPr>
        <p:txBody>
          <a:bodyPr wrap="square" lIns="228589" tIns="228589" rIns="228589" bIns="228589">
            <a:spAutoFit/>
          </a:bodyPr>
          <a:lstStyle>
            <a:lvl1pPr marL="0" indent="0">
              <a:buNone/>
              <a:defRPr sz="2083">
                <a:solidFill>
                  <a:schemeClr val="accent5">
                    <a:lumMod val="50000"/>
                  </a:schemeClr>
                </a:solidFill>
                <a:latin typeface="Times New Roman" pitchFamily="18" charset="0"/>
                <a:cs typeface="Times New Roman" pitchFamily="18" charset="0"/>
              </a:defRPr>
            </a:lvl1pPr>
            <a:lvl2pPr marL="1238089" indent="-476188">
              <a:defRPr sz="2083">
                <a:latin typeface="Trebuchet MS" pitchFamily="34" charset="0"/>
              </a:defRPr>
            </a:lvl2pPr>
            <a:lvl3pPr marL="1714277" indent="-476188">
              <a:defRPr sz="2083">
                <a:latin typeface="Trebuchet MS" pitchFamily="34" charset="0"/>
              </a:defRPr>
            </a:lvl3pPr>
            <a:lvl4pPr marL="2238085" indent="-523807">
              <a:defRPr sz="2083">
                <a:latin typeface="Trebuchet MS" pitchFamily="34" charset="0"/>
              </a:defRPr>
            </a:lvl4pPr>
            <a:lvl5pPr marL="2619034" indent="-380951">
              <a:defRPr sz="2083">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7798784" y="12712185"/>
            <a:ext cx="8372515" cy="619650"/>
          </a:xfrm>
          <a:prstGeom prst="rect">
            <a:avLst/>
          </a:prstGeom>
          <a:noFill/>
        </p:spPr>
        <p:txBody>
          <a:bodyPr wrap="square" lIns="91436" tIns="91436" rIns="91436" bIns="91436" anchor="ctr" anchorCtr="0">
            <a:spAutoFit/>
          </a:bodyPr>
          <a:lstStyle>
            <a:lvl1pPr marL="0" indent="0" algn="ctr">
              <a:buNone/>
              <a:defRPr sz="3083"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7798784" y="13343472"/>
            <a:ext cx="8376708" cy="750120"/>
          </a:xfrm>
          <a:prstGeom prst="rect">
            <a:avLst/>
          </a:prstGeom>
        </p:spPr>
        <p:txBody>
          <a:bodyPr wrap="square" lIns="228589" tIns="228589" rIns="228589" bIns="228589">
            <a:spAutoFit/>
          </a:bodyPr>
          <a:lstStyle>
            <a:lvl1pPr marL="0" indent="0">
              <a:buNone/>
              <a:defRPr sz="2083">
                <a:solidFill>
                  <a:schemeClr val="accent5">
                    <a:lumMod val="50000"/>
                  </a:schemeClr>
                </a:solidFill>
                <a:latin typeface="Times New Roman" pitchFamily="18" charset="0"/>
                <a:cs typeface="Times New Roman" pitchFamily="18" charset="0"/>
              </a:defRPr>
            </a:lvl1pPr>
            <a:lvl2pPr marL="1238089" indent="-476188">
              <a:defRPr sz="2083">
                <a:latin typeface="Trebuchet MS" pitchFamily="34" charset="0"/>
              </a:defRPr>
            </a:lvl2pPr>
            <a:lvl3pPr marL="1714277" indent="-476188">
              <a:defRPr sz="2083">
                <a:latin typeface="Trebuchet MS" pitchFamily="34" charset="0"/>
              </a:defRPr>
            </a:lvl3pPr>
            <a:lvl4pPr marL="2238085" indent="-523807">
              <a:defRPr sz="2083">
                <a:latin typeface="Trebuchet MS" pitchFamily="34" charset="0"/>
              </a:defRPr>
            </a:lvl4pPr>
            <a:lvl5pPr marL="2619034" indent="-380951">
              <a:defRPr sz="2083">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7798784" y="22623686"/>
            <a:ext cx="8372515" cy="1075159"/>
          </a:xfrm>
          <a:prstGeom prst="rect">
            <a:avLst/>
          </a:prstGeom>
          <a:noFill/>
        </p:spPr>
        <p:txBody>
          <a:bodyPr wrap="square" lIns="91436" tIns="91436" rIns="91436" bIns="91436" anchor="ctr" anchorCtr="0">
            <a:spAutoFit/>
          </a:bodyPr>
          <a:lstStyle>
            <a:lvl1pPr marL="0" indent="0" algn="ctr">
              <a:buNone/>
              <a:defRPr sz="3083"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7798784" y="23496400"/>
            <a:ext cx="8376708" cy="750120"/>
          </a:xfrm>
          <a:prstGeom prst="rect">
            <a:avLst/>
          </a:prstGeom>
        </p:spPr>
        <p:txBody>
          <a:bodyPr wrap="square" lIns="228589" tIns="228589" rIns="228589" bIns="228589">
            <a:spAutoFit/>
          </a:bodyPr>
          <a:lstStyle>
            <a:lvl1pPr marL="0" indent="0">
              <a:buNone/>
              <a:defRPr sz="2083">
                <a:solidFill>
                  <a:schemeClr val="accent5">
                    <a:lumMod val="50000"/>
                  </a:schemeClr>
                </a:solidFill>
                <a:latin typeface="Times New Roman" pitchFamily="18" charset="0"/>
                <a:cs typeface="Times New Roman" pitchFamily="18" charset="0"/>
              </a:defRPr>
            </a:lvl1pPr>
            <a:lvl2pPr marL="1238089" indent="-476188">
              <a:defRPr sz="2083">
                <a:latin typeface="Trebuchet MS" pitchFamily="34" charset="0"/>
              </a:defRPr>
            </a:lvl2pPr>
            <a:lvl3pPr marL="1714277" indent="-476188">
              <a:defRPr sz="2083">
                <a:latin typeface="Trebuchet MS" pitchFamily="34" charset="0"/>
              </a:defRPr>
            </a:lvl3pPr>
            <a:lvl4pPr marL="2238085" indent="-523807">
              <a:defRPr sz="2083">
                <a:latin typeface="Trebuchet MS" pitchFamily="34" charset="0"/>
              </a:defRPr>
            </a:lvl4pPr>
            <a:lvl5pPr marL="2619034" indent="-380951">
              <a:defRPr sz="2083">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09521" y="13290272"/>
            <a:ext cx="8380678" cy="750120"/>
          </a:xfrm>
          <a:prstGeom prst="rect">
            <a:avLst/>
          </a:prstGeom>
        </p:spPr>
        <p:txBody>
          <a:bodyPr wrap="square" lIns="228589" tIns="228589" rIns="228589" bIns="228589">
            <a:spAutoFit/>
          </a:bodyPr>
          <a:lstStyle>
            <a:lvl1pPr marL="0" indent="0">
              <a:buNone/>
              <a:defRPr sz="2083">
                <a:solidFill>
                  <a:schemeClr val="accent5">
                    <a:lumMod val="50000"/>
                  </a:schemeClr>
                </a:solidFill>
                <a:latin typeface="Times New Roman" pitchFamily="18" charset="0"/>
                <a:cs typeface="Times New Roman" pitchFamily="18" charset="0"/>
              </a:defRPr>
            </a:lvl1pPr>
            <a:lvl2pPr marL="1238089" indent="-476188">
              <a:defRPr sz="2083">
                <a:latin typeface="Trebuchet MS" pitchFamily="34" charset="0"/>
              </a:defRPr>
            </a:lvl2pPr>
            <a:lvl3pPr marL="1714277" indent="-476188">
              <a:defRPr sz="2083">
                <a:latin typeface="Trebuchet MS" pitchFamily="34" charset="0"/>
              </a:defRPr>
            </a:lvl3pPr>
            <a:lvl4pPr marL="2238085" indent="-523807">
              <a:defRPr sz="2083">
                <a:latin typeface="Trebuchet MS" pitchFamily="34" charset="0"/>
              </a:defRPr>
            </a:lvl4pPr>
            <a:lvl5pPr marL="2619034" indent="-380951">
              <a:defRPr sz="2083">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4943827" y="3007953"/>
            <a:ext cx="26665807" cy="1137920"/>
          </a:xfrm>
          <a:prstGeom prst="rect">
            <a:avLst/>
          </a:prstGeom>
        </p:spPr>
        <p:txBody>
          <a:bodyPr>
            <a:normAutofit/>
          </a:bodyPr>
          <a:lstStyle>
            <a:lvl1pPr marL="0" indent="0" algn="ctr">
              <a:buFontTx/>
              <a:buNone/>
              <a:defRPr sz="5000">
                <a:solidFill>
                  <a:schemeClr val="bg1"/>
                </a:solidFill>
                <a:latin typeface="+mj-lt"/>
              </a:defRPr>
            </a:lvl1pPr>
            <a:lvl2pPr>
              <a:buFontTx/>
              <a:buNone/>
              <a:defRPr sz="6000"/>
            </a:lvl2pPr>
            <a:lvl3pPr>
              <a:buFontTx/>
              <a:buNone/>
              <a:defRPr sz="6000"/>
            </a:lvl3pPr>
            <a:lvl4pPr>
              <a:buFontTx/>
              <a:buNone/>
              <a:defRPr sz="6000"/>
            </a:lvl4pPr>
            <a:lvl5pPr>
              <a:buFontTx/>
              <a:buNone/>
              <a:defRPr sz="6000"/>
            </a:lvl5pPr>
          </a:lstStyle>
          <a:p>
            <a:pPr lvl="0"/>
            <a:r>
              <a:rPr lang="en-US" dirty="0"/>
              <a:t>Click here to add affiliations</a:t>
            </a:r>
          </a:p>
        </p:txBody>
      </p:sp>
      <p:sp>
        <p:nvSpPr>
          <p:cNvPr id="78" name="Text Placeholder 76"/>
          <p:cNvSpPr>
            <a:spLocks noGrp="1"/>
          </p:cNvSpPr>
          <p:nvPr>
            <p:ph type="body" sz="quarter" idx="151" hasCustomPrompt="1"/>
          </p:nvPr>
        </p:nvSpPr>
        <p:spPr>
          <a:xfrm>
            <a:off x="4943827" y="1870033"/>
            <a:ext cx="26665807" cy="1137920"/>
          </a:xfrm>
          <a:prstGeom prst="rect">
            <a:avLst/>
          </a:prstGeom>
        </p:spPr>
        <p:txBody>
          <a:bodyPr anchor="t" anchorCtr="1">
            <a:normAutofit/>
          </a:bodyPr>
          <a:lstStyle>
            <a:lvl1pPr marL="0" indent="0" algn="ctr">
              <a:buFontTx/>
              <a:buNone/>
              <a:defRPr sz="7333">
                <a:solidFill>
                  <a:schemeClr val="bg1"/>
                </a:solidFill>
                <a:latin typeface="+mj-lt"/>
              </a:defRPr>
            </a:lvl1pPr>
            <a:lvl2pPr>
              <a:buFontTx/>
              <a:buNone/>
              <a:defRPr sz="6000"/>
            </a:lvl2pPr>
            <a:lvl3pPr>
              <a:buFontTx/>
              <a:buNone/>
              <a:defRPr sz="6000"/>
            </a:lvl3pPr>
            <a:lvl4pPr>
              <a:buFontTx/>
              <a:buNone/>
              <a:defRPr sz="6000"/>
            </a:lvl4pPr>
            <a:lvl5pPr>
              <a:buFontTx/>
              <a:buNone/>
              <a:defRPr sz="6000"/>
            </a:lvl5pPr>
          </a:lstStyle>
          <a:p>
            <a:pPr lvl="0"/>
            <a:r>
              <a:rPr lang="en-US" dirty="0"/>
              <a:t>Click here to add authors</a:t>
            </a:r>
          </a:p>
        </p:txBody>
      </p:sp>
      <p:sp>
        <p:nvSpPr>
          <p:cNvPr id="79" name="Text Placeholder 76"/>
          <p:cNvSpPr>
            <a:spLocks noGrp="1"/>
          </p:cNvSpPr>
          <p:nvPr>
            <p:ph type="body" sz="quarter" idx="153" hasCustomPrompt="1"/>
          </p:nvPr>
        </p:nvSpPr>
        <p:spPr>
          <a:xfrm>
            <a:off x="4943827" y="414056"/>
            <a:ext cx="26665807" cy="1455976"/>
          </a:xfrm>
          <a:prstGeom prst="rect">
            <a:avLst/>
          </a:prstGeom>
        </p:spPr>
        <p:txBody>
          <a:bodyPr anchor="t" anchorCtr="1">
            <a:normAutofit/>
          </a:bodyPr>
          <a:lstStyle>
            <a:lvl1pPr marL="0" indent="0" algn="ctr">
              <a:buFontTx/>
              <a:buNone/>
              <a:defRPr sz="9583">
                <a:solidFill>
                  <a:schemeClr val="bg1"/>
                </a:solidFill>
                <a:latin typeface="+mj-lt"/>
              </a:defRPr>
            </a:lvl1pPr>
            <a:lvl2pPr>
              <a:buFontTx/>
              <a:buNone/>
              <a:defRPr sz="6000"/>
            </a:lvl2pPr>
            <a:lvl3pPr>
              <a:buFontTx/>
              <a:buNone/>
              <a:defRPr sz="6000"/>
            </a:lvl3pPr>
            <a:lvl4pPr>
              <a:buFontTx/>
              <a:buNone/>
              <a:defRPr sz="6000"/>
            </a:lvl4pPr>
            <a:lvl5pPr>
              <a:buFontTx/>
              <a:buNone/>
              <a:defRPr sz="6000"/>
            </a:lvl5pPr>
          </a:lstStyle>
          <a:p>
            <a:pPr lvl="0"/>
            <a:r>
              <a:rPr lang="en-US" dirty="0"/>
              <a:t>Click here to add title</a:t>
            </a:r>
          </a:p>
        </p:txBody>
      </p:sp>
    </p:spTree>
    <p:extLst>
      <p:ext uri="{BB962C8B-B14F-4D97-AF65-F5344CB8AC3E}">
        <p14:creationId xmlns:p14="http://schemas.microsoft.com/office/powerpoint/2010/main" val="3147798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53491" y="5595869"/>
            <a:ext cx="11326064" cy="795132"/>
          </a:xfrm>
          <a:prstGeom prst="rect">
            <a:avLst/>
          </a:prstGeom>
        </p:spPr>
        <p:txBody>
          <a:bodyPr wrap="square" lIns="228589" tIns="228589" rIns="228589" bIns="228589">
            <a:spAutoFit/>
          </a:bodyPr>
          <a:lstStyle>
            <a:lvl1pPr marL="0" indent="0">
              <a:buNone/>
              <a:defRPr sz="2167">
                <a:solidFill>
                  <a:schemeClr val="accent5">
                    <a:lumMod val="50000"/>
                  </a:schemeClr>
                </a:solidFill>
                <a:latin typeface="Times New Roman" pitchFamily="18" charset="0"/>
                <a:cs typeface="Times New Roman" pitchFamily="18" charset="0"/>
              </a:defRPr>
            </a:lvl1pPr>
            <a:lvl2pPr marL="1238089" indent="-476188">
              <a:defRPr sz="2083">
                <a:latin typeface="Trebuchet MS" pitchFamily="34" charset="0"/>
              </a:defRPr>
            </a:lvl2pPr>
            <a:lvl3pPr marL="1714277" indent="-476188">
              <a:defRPr sz="2083">
                <a:latin typeface="Trebuchet MS" pitchFamily="34" charset="0"/>
              </a:defRPr>
            </a:lvl3pPr>
            <a:lvl4pPr marL="2238085" indent="-523807">
              <a:defRPr sz="2083">
                <a:latin typeface="Trebuchet MS" pitchFamily="34" charset="0"/>
              </a:defRPr>
            </a:lvl4pPr>
            <a:lvl5pPr marL="2619034" indent="-380951">
              <a:defRPr sz="2083">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768615" y="4828442"/>
            <a:ext cx="11310938" cy="670262"/>
          </a:xfrm>
          <a:prstGeom prst="rect">
            <a:avLst/>
          </a:prstGeom>
          <a:noFill/>
        </p:spPr>
        <p:txBody>
          <a:bodyPr wrap="square" lIns="91436" tIns="91436" rIns="91436" bIns="91436" anchor="ctr" anchorCtr="0">
            <a:spAutoFit/>
          </a:bodyPr>
          <a:lstStyle>
            <a:lvl1pPr marL="0" indent="0" algn="ctr">
              <a:buNone/>
              <a:defRPr sz="3083"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768617" y="16213758"/>
            <a:ext cx="11327387" cy="795132"/>
          </a:xfrm>
          <a:prstGeom prst="rect">
            <a:avLst/>
          </a:prstGeom>
        </p:spPr>
        <p:txBody>
          <a:bodyPr wrap="square" lIns="228589" tIns="228589" rIns="228589" bIns="228589">
            <a:spAutoFit/>
          </a:bodyPr>
          <a:lstStyle>
            <a:lvl1pPr marL="0" indent="0">
              <a:buNone/>
              <a:defRPr sz="2167">
                <a:solidFill>
                  <a:schemeClr val="accent5">
                    <a:lumMod val="50000"/>
                  </a:schemeClr>
                </a:solidFill>
                <a:latin typeface="Times New Roman" pitchFamily="18" charset="0"/>
                <a:cs typeface="Times New Roman" pitchFamily="18" charset="0"/>
              </a:defRPr>
            </a:lvl1pPr>
            <a:lvl2pPr marL="1238089" indent="-476188">
              <a:defRPr sz="2083">
                <a:latin typeface="Trebuchet MS" pitchFamily="34" charset="0"/>
              </a:defRPr>
            </a:lvl2pPr>
            <a:lvl3pPr marL="1714277" indent="-476188">
              <a:defRPr sz="2083">
                <a:latin typeface="Trebuchet MS" pitchFamily="34" charset="0"/>
              </a:defRPr>
            </a:lvl3pPr>
            <a:lvl4pPr marL="2238085" indent="-523807">
              <a:defRPr sz="2083">
                <a:latin typeface="Trebuchet MS" pitchFamily="34" charset="0"/>
              </a:defRPr>
            </a:lvl4pPr>
            <a:lvl5pPr marL="2619034" indent="-380951">
              <a:defRPr sz="2083">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785067" y="15474873"/>
            <a:ext cx="11310938" cy="670262"/>
          </a:xfrm>
          <a:prstGeom prst="rect">
            <a:avLst/>
          </a:prstGeom>
          <a:noFill/>
        </p:spPr>
        <p:txBody>
          <a:bodyPr wrap="square" lIns="91436" tIns="91436" rIns="91436" bIns="91436" anchor="ctr" anchorCtr="0">
            <a:spAutoFit/>
          </a:bodyPr>
          <a:lstStyle>
            <a:lvl1pPr marL="0" indent="0" algn="ctr">
              <a:buNone/>
              <a:defRPr sz="3083"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2628563" y="19195629"/>
            <a:ext cx="11309612" cy="795132"/>
          </a:xfrm>
          <a:prstGeom prst="rect">
            <a:avLst/>
          </a:prstGeom>
        </p:spPr>
        <p:txBody>
          <a:bodyPr wrap="square" lIns="228589" tIns="228589" rIns="228589" bIns="228589">
            <a:spAutoFit/>
          </a:bodyPr>
          <a:lstStyle>
            <a:lvl1pPr marL="0" indent="0">
              <a:buNone/>
              <a:defRPr sz="2167">
                <a:solidFill>
                  <a:schemeClr val="accent5">
                    <a:lumMod val="50000"/>
                  </a:schemeClr>
                </a:solidFill>
                <a:latin typeface="Times New Roman" pitchFamily="18" charset="0"/>
                <a:cs typeface="Times New Roman" pitchFamily="18" charset="0"/>
              </a:defRPr>
            </a:lvl1pPr>
            <a:lvl2pPr marL="1238089" indent="-476188">
              <a:defRPr sz="2083">
                <a:latin typeface="Trebuchet MS" pitchFamily="34" charset="0"/>
              </a:defRPr>
            </a:lvl2pPr>
            <a:lvl3pPr marL="1714277" indent="-476188">
              <a:defRPr sz="2083">
                <a:latin typeface="Trebuchet MS" pitchFamily="34" charset="0"/>
              </a:defRPr>
            </a:lvl3pPr>
            <a:lvl4pPr marL="2238085" indent="-523807">
              <a:defRPr sz="2083">
                <a:latin typeface="Trebuchet MS" pitchFamily="34" charset="0"/>
              </a:defRPr>
            </a:lvl4pPr>
            <a:lvl5pPr marL="2619034" indent="-380951">
              <a:defRPr sz="2083">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2628563" y="18435258"/>
            <a:ext cx="11309612" cy="670262"/>
          </a:xfrm>
          <a:prstGeom prst="rect">
            <a:avLst/>
          </a:prstGeom>
          <a:noFill/>
        </p:spPr>
        <p:txBody>
          <a:bodyPr wrap="square" lIns="91436" tIns="91436" rIns="91436" bIns="91436" anchor="ctr" anchorCtr="0">
            <a:spAutoFit/>
          </a:bodyPr>
          <a:lstStyle>
            <a:lvl1pPr marL="0" indent="0" algn="ctr">
              <a:buNone/>
              <a:defRPr sz="3083"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2635179" y="5595869"/>
            <a:ext cx="11309612" cy="795132"/>
          </a:xfrm>
          <a:prstGeom prst="rect">
            <a:avLst/>
          </a:prstGeom>
        </p:spPr>
        <p:txBody>
          <a:bodyPr wrap="square" lIns="228589" tIns="228589" rIns="228589" bIns="228589">
            <a:spAutoFit/>
          </a:bodyPr>
          <a:lstStyle>
            <a:lvl1pPr marL="0" indent="0">
              <a:buNone/>
              <a:defRPr sz="2167">
                <a:solidFill>
                  <a:schemeClr val="accent5">
                    <a:lumMod val="50000"/>
                  </a:schemeClr>
                </a:solidFill>
                <a:latin typeface="Times New Roman" pitchFamily="18" charset="0"/>
                <a:cs typeface="Times New Roman" pitchFamily="18" charset="0"/>
              </a:defRPr>
            </a:lvl1pPr>
            <a:lvl2pPr marL="1238089" indent="-476188">
              <a:defRPr sz="2083">
                <a:latin typeface="Trebuchet MS" pitchFamily="34" charset="0"/>
              </a:defRPr>
            </a:lvl2pPr>
            <a:lvl3pPr marL="1714277" indent="-476188">
              <a:defRPr sz="2083">
                <a:latin typeface="Trebuchet MS" pitchFamily="34" charset="0"/>
              </a:defRPr>
            </a:lvl3pPr>
            <a:lvl4pPr marL="2238085" indent="-523807">
              <a:defRPr sz="2083">
                <a:latin typeface="Trebuchet MS" pitchFamily="34" charset="0"/>
              </a:defRPr>
            </a:lvl4pPr>
            <a:lvl5pPr marL="2619034" indent="-380951">
              <a:defRPr sz="2083">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2628567" y="4828442"/>
            <a:ext cx="11316229" cy="670262"/>
          </a:xfrm>
          <a:prstGeom prst="rect">
            <a:avLst/>
          </a:prstGeom>
          <a:noFill/>
        </p:spPr>
        <p:txBody>
          <a:bodyPr wrap="square" lIns="91436" tIns="91436" rIns="91436" bIns="91436" anchor="ctr" anchorCtr="0">
            <a:spAutoFit/>
          </a:bodyPr>
          <a:lstStyle>
            <a:lvl1pPr marL="0" indent="0" algn="ctr">
              <a:buNone/>
              <a:defRPr sz="3083"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4496451" y="4828442"/>
            <a:ext cx="11313358" cy="670262"/>
          </a:xfrm>
          <a:prstGeom prst="rect">
            <a:avLst/>
          </a:prstGeom>
          <a:noFill/>
        </p:spPr>
        <p:txBody>
          <a:bodyPr wrap="square" lIns="91436" tIns="91436" rIns="91436" bIns="91436" anchor="ctr" anchorCtr="0">
            <a:spAutoFit/>
          </a:bodyPr>
          <a:lstStyle>
            <a:lvl1pPr marL="0" indent="0" algn="ctr">
              <a:buNone/>
              <a:defRPr sz="3083"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4496451" y="5595869"/>
            <a:ext cx="11313358" cy="795132"/>
          </a:xfrm>
          <a:prstGeom prst="rect">
            <a:avLst/>
          </a:prstGeom>
        </p:spPr>
        <p:txBody>
          <a:bodyPr wrap="square" lIns="228589" tIns="228589" rIns="228589" bIns="228589">
            <a:spAutoFit/>
          </a:bodyPr>
          <a:lstStyle>
            <a:lvl1pPr marL="0" indent="0">
              <a:buNone/>
              <a:defRPr sz="2167">
                <a:solidFill>
                  <a:schemeClr val="accent5">
                    <a:lumMod val="50000"/>
                  </a:schemeClr>
                </a:solidFill>
                <a:latin typeface="Times New Roman" pitchFamily="18" charset="0"/>
                <a:cs typeface="Times New Roman" pitchFamily="18" charset="0"/>
              </a:defRPr>
            </a:lvl1pPr>
            <a:lvl2pPr marL="1238089" indent="-476188">
              <a:defRPr sz="2083">
                <a:latin typeface="Trebuchet MS" pitchFamily="34" charset="0"/>
              </a:defRPr>
            </a:lvl2pPr>
            <a:lvl3pPr marL="1714277" indent="-476188">
              <a:defRPr sz="2083">
                <a:latin typeface="Trebuchet MS" pitchFamily="34" charset="0"/>
              </a:defRPr>
            </a:lvl3pPr>
            <a:lvl4pPr marL="2238085" indent="-523807">
              <a:defRPr sz="2083">
                <a:latin typeface="Trebuchet MS" pitchFamily="34" charset="0"/>
              </a:defRPr>
            </a:lvl4pPr>
            <a:lvl5pPr marL="2619034" indent="-380951">
              <a:defRPr sz="2083">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4496451" y="15446332"/>
            <a:ext cx="11313358" cy="670262"/>
          </a:xfrm>
          <a:prstGeom prst="rect">
            <a:avLst/>
          </a:prstGeom>
          <a:noFill/>
        </p:spPr>
        <p:txBody>
          <a:bodyPr wrap="square" lIns="91436" tIns="91436" rIns="91436" bIns="91436" anchor="ctr" anchorCtr="0">
            <a:spAutoFit/>
          </a:bodyPr>
          <a:lstStyle>
            <a:lvl1pPr marL="0" indent="0" algn="ctr">
              <a:buNone/>
              <a:tabLst/>
              <a:defRPr sz="3083"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4492261" y="16139867"/>
            <a:ext cx="11317551" cy="795132"/>
          </a:xfrm>
          <a:prstGeom prst="rect">
            <a:avLst/>
          </a:prstGeom>
        </p:spPr>
        <p:txBody>
          <a:bodyPr wrap="square" lIns="228589" tIns="228589" rIns="228589" bIns="228589">
            <a:spAutoFit/>
          </a:bodyPr>
          <a:lstStyle>
            <a:lvl1pPr marL="0" indent="0">
              <a:buNone/>
              <a:defRPr sz="2167">
                <a:solidFill>
                  <a:schemeClr val="accent5">
                    <a:lumMod val="50000"/>
                  </a:schemeClr>
                </a:solidFill>
                <a:latin typeface="Times New Roman" pitchFamily="18" charset="0"/>
                <a:cs typeface="Times New Roman" pitchFamily="18" charset="0"/>
              </a:defRPr>
            </a:lvl1pPr>
            <a:lvl2pPr marL="1238089" indent="-476188">
              <a:defRPr sz="2083">
                <a:latin typeface="Trebuchet MS" pitchFamily="34" charset="0"/>
              </a:defRPr>
            </a:lvl2pPr>
            <a:lvl3pPr marL="1714277" indent="-476188">
              <a:defRPr sz="2083">
                <a:latin typeface="Trebuchet MS" pitchFamily="34" charset="0"/>
              </a:defRPr>
            </a:lvl3pPr>
            <a:lvl4pPr marL="2238085" indent="-523807">
              <a:defRPr sz="2083">
                <a:latin typeface="Trebuchet MS" pitchFamily="34" charset="0"/>
              </a:defRPr>
            </a:lvl4pPr>
            <a:lvl5pPr marL="2619034" indent="-380951">
              <a:defRPr sz="2083">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4496451" y="22973921"/>
            <a:ext cx="11313358" cy="670262"/>
          </a:xfrm>
          <a:prstGeom prst="rect">
            <a:avLst/>
          </a:prstGeom>
          <a:noFill/>
        </p:spPr>
        <p:txBody>
          <a:bodyPr wrap="square" lIns="91436" tIns="91436" rIns="91436" bIns="91436" anchor="ctr" anchorCtr="0">
            <a:spAutoFit/>
          </a:bodyPr>
          <a:lstStyle>
            <a:lvl1pPr marL="0" indent="0" algn="ctr">
              <a:buNone/>
              <a:defRPr sz="3083"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4496454" y="23667455"/>
            <a:ext cx="11317551" cy="795132"/>
          </a:xfrm>
          <a:prstGeom prst="rect">
            <a:avLst/>
          </a:prstGeom>
        </p:spPr>
        <p:txBody>
          <a:bodyPr wrap="square" lIns="228589" tIns="228589" rIns="228589" bIns="228589">
            <a:spAutoFit/>
          </a:bodyPr>
          <a:lstStyle>
            <a:lvl1pPr marL="0" indent="0">
              <a:buNone/>
              <a:defRPr sz="2167">
                <a:solidFill>
                  <a:schemeClr val="accent5">
                    <a:lumMod val="50000"/>
                  </a:schemeClr>
                </a:solidFill>
                <a:latin typeface="Times New Roman" pitchFamily="18" charset="0"/>
                <a:cs typeface="Times New Roman" pitchFamily="18" charset="0"/>
              </a:defRPr>
            </a:lvl1pPr>
            <a:lvl2pPr marL="1238089" indent="-476188">
              <a:defRPr sz="2083">
                <a:latin typeface="Trebuchet MS" pitchFamily="34" charset="0"/>
              </a:defRPr>
            </a:lvl2pPr>
            <a:lvl3pPr marL="1714277" indent="-476188">
              <a:defRPr sz="2083">
                <a:latin typeface="Trebuchet MS" pitchFamily="34" charset="0"/>
              </a:defRPr>
            </a:lvl3pPr>
            <a:lvl4pPr marL="2238085" indent="-523807">
              <a:defRPr sz="2083">
                <a:latin typeface="Trebuchet MS" pitchFamily="34" charset="0"/>
              </a:defRPr>
            </a:lvl4pPr>
            <a:lvl5pPr marL="2619034" indent="-380951">
              <a:defRPr sz="2083">
                <a:latin typeface="Trebuchet MS" pitchFamily="34" charset="0"/>
              </a:defRPr>
            </a:lvl5pPr>
          </a:lstStyle>
          <a:p>
            <a:pPr lvl="0"/>
            <a:r>
              <a:rPr lang="en-US" dirty="0"/>
              <a:t>Type in or paste your text here</a:t>
            </a:r>
          </a:p>
        </p:txBody>
      </p:sp>
      <p:sp>
        <p:nvSpPr>
          <p:cNvPr id="64" name="Text Placeholder 76"/>
          <p:cNvSpPr>
            <a:spLocks noGrp="1"/>
          </p:cNvSpPr>
          <p:nvPr>
            <p:ph type="body" sz="quarter" idx="150" hasCustomPrompt="1"/>
          </p:nvPr>
        </p:nvSpPr>
        <p:spPr>
          <a:xfrm>
            <a:off x="4943827" y="3007953"/>
            <a:ext cx="26665807" cy="1137920"/>
          </a:xfrm>
          <a:prstGeom prst="rect">
            <a:avLst/>
          </a:prstGeom>
        </p:spPr>
        <p:txBody>
          <a:bodyPr>
            <a:normAutofit/>
          </a:bodyPr>
          <a:lstStyle>
            <a:lvl1pPr marL="0" indent="0" algn="ctr">
              <a:buFontTx/>
              <a:buNone/>
              <a:defRPr sz="5000">
                <a:solidFill>
                  <a:schemeClr val="bg1"/>
                </a:solidFill>
                <a:latin typeface="+mj-lt"/>
              </a:defRPr>
            </a:lvl1pPr>
            <a:lvl2pPr>
              <a:buFontTx/>
              <a:buNone/>
              <a:defRPr sz="6000"/>
            </a:lvl2pPr>
            <a:lvl3pPr>
              <a:buFontTx/>
              <a:buNone/>
              <a:defRPr sz="6000"/>
            </a:lvl3pPr>
            <a:lvl4pPr>
              <a:buFontTx/>
              <a:buNone/>
              <a:defRPr sz="6000"/>
            </a:lvl4pPr>
            <a:lvl5pPr>
              <a:buFontTx/>
              <a:buNone/>
              <a:defRPr sz="6000"/>
            </a:lvl5pPr>
          </a:lstStyle>
          <a:p>
            <a:pPr lvl="0"/>
            <a:r>
              <a:rPr lang="en-US" dirty="0"/>
              <a:t>Click here to add affiliations</a:t>
            </a:r>
          </a:p>
        </p:txBody>
      </p:sp>
      <p:sp>
        <p:nvSpPr>
          <p:cNvPr id="65" name="Text Placeholder 76"/>
          <p:cNvSpPr>
            <a:spLocks noGrp="1"/>
          </p:cNvSpPr>
          <p:nvPr>
            <p:ph type="body" sz="quarter" idx="151" hasCustomPrompt="1"/>
          </p:nvPr>
        </p:nvSpPr>
        <p:spPr>
          <a:xfrm>
            <a:off x="4943827" y="1870033"/>
            <a:ext cx="26665807" cy="1137920"/>
          </a:xfrm>
          <a:prstGeom prst="rect">
            <a:avLst/>
          </a:prstGeom>
        </p:spPr>
        <p:txBody>
          <a:bodyPr anchor="t" anchorCtr="1">
            <a:normAutofit/>
          </a:bodyPr>
          <a:lstStyle>
            <a:lvl1pPr marL="0" indent="0" algn="ctr">
              <a:buFontTx/>
              <a:buNone/>
              <a:defRPr sz="7333">
                <a:solidFill>
                  <a:schemeClr val="bg1"/>
                </a:solidFill>
                <a:latin typeface="+mj-lt"/>
              </a:defRPr>
            </a:lvl1pPr>
            <a:lvl2pPr>
              <a:buFontTx/>
              <a:buNone/>
              <a:defRPr sz="6000"/>
            </a:lvl2pPr>
            <a:lvl3pPr>
              <a:buFontTx/>
              <a:buNone/>
              <a:defRPr sz="6000"/>
            </a:lvl3pPr>
            <a:lvl4pPr>
              <a:buFontTx/>
              <a:buNone/>
              <a:defRPr sz="6000"/>
            </a:lvl4pPr>
            <a:lvl5pPr>
              <a:buFontTx/>
              <a:buNone/>
              <a:defRPr sz="6000"/>
            </a:lvl5pPr>
          </a:lstStyle>
          <a:p>
            <a:pPr lvl="0"/>
            <a:r>
              <a:rPr lang="en-US" dirty="0"/>
              <a:t>Click here to add authors</a:t>
            </a:r>
          </a:p>
        </p:txBody>
      </p:sp>
      <p:sp>
        <p:nvSpPr>
          <p:cNvPr id="66" name="Text Placeholder 76"/>
          <p:cNvSpPr>
            <a:spLocks noGrp="1"/>
          </p:cNvSpPr>
          <p:nvPr>
            <p:ph type="body" sz="quarter" idx="153" hasCustomPrompt="1"/>
          </p:nvPr>
        </p:nvSpPr>
        <p:spPr>
          <a:xfrm>
            <a:off x="4943827" y="414056"/>
            <a:ext cx="26665807" cy="1455976"/>
          </a:xfrm>
          <a:prstGeom prst="rect">
            <a:avLst/>
          </a:prstGeom>
        </p:spPr>
        <p:txBody>
          <a:bodyPr anchor="t" anchorCtr="1">
            <a:normAutofit/>
          </a:bodyPr>
          <a:lstStyle>
            <a:lvl1pPr marL="0" indent="0" algn="ctr">
              <a:buFontTx/>
              <a:buNone/>
              <a:defRPr sz="9583">
                <a:solidFill>
                  <a:schemeClr val="bg1"/>
                </a:solidFill>
                <a:latin typeface="+mj-lt"/>
              </a:defRPr>
            </a:lvl1pPr>
            <a:lvl2pPr>
              <a:buFontTx/>
              <a:buNone/>
              <a:defRPr sz="6000"/>
            </a:lvl2pPr>
            <a:lvl3pPr>
              <a:buFontTx/>
              <a:buNone/>
              <a:defRPr sz="6000"/>
            </a:lvl3pPr>
            <a:lvl4pPr>
              <a:buFontTx/>
              <a:buNone/>
              <a:defRPr sz="6000"/>
            </a:lvl4pPr>
            <a:lvl5pPr>
              <a:buFontTx/>
              <a:buNone/>
              <a:defRPr sz="6000"/>
            </a:lvl5pPr>
          </a:lstStyle>
          <a:p>
            <a:pPr lvl="0"/>
            <a:r>
              <a:rPr lang="en-US" dirty="0"/>
              <a:t>Click here to add title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53490" y="5521979"/>
            <a:ext cx="8380678" cy="782180"/>
          </a:xfrm>
          <a:prstGeom prst="rect">
            <a:avLst/>
          </a:prstGeom>
        </p:spPr>
        <p:txBody>
          <a:bodyPr wrap="square" lIns="228589" tIns="228589" rIns="228589" bIns="228589">
            <a:spAutoFit/>
          </a:bodyPr>
          <a:lstStyle>
            <a:lvl1pPr marL="0" indent="0">
              <a:buNone/>
              <a:defRPr sz="2083">
                <a:latin typeface="Trebuchet MS" pitchFamily="34" charset="0"/>
              </a:defRPr>
            </a:lvl1pPr>
            <a:lvl2pPr marL="1238089" indent="-476188">
              <a:defRPr sz="2083">
                <a:latin typeface="Trebuchet MS" pitchFamily="34" charset="0"/>
              </a:defRPr>
            </a:lvl2pPr>
            <a:lvl3pPr marL="1714277" indent="-476188">
              <a:defRPr sz="2083">
                <a:latin typeface="Trebuchet MS" pitchFamily="34" charset="0"/>
              </a:defRPr>
            </a:lvl3pPr>
            <a:lvl4pPr marL="2238085" indent="-523807">
              <a:defRPr sz="2083">
                <a:latin typeface="Trebuchet MS" pitchFamily="34" charset="0"/>
              </a:defRPr>
            </a:lvl4pPr>
            <a:lvl5pPr marL="2619034" indent="-380951">
              <a:defRPr sz="2083">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768619" y="4754552"/>
            <a:ext cx="8374063" cy="670262"/>
          </a:xfrm>
          <a:prstGeom prst="rect">
            <a:avLst/>
          </a:prstGeom>
          <a:noFill/>
        </p:spPr>
        <p:txBody>
          <a:bodyPr lIns="91436" tIns="91436" rIns="91436" bIns="91436" anchor="ctr" anchorCtr="0">
            <a:spAutoFit/>
          </a:bodyPr>
          <a:lstStyle>
            <a:lvl1pPr marL="0" indent="0" algn="ctr">
              <a:buNone/>
              <a:defRPr sz="3083"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752165" y="13372235"/>
            <a:ext cx="8382000" cy="782180"/>
          </a:xfrm>
          <a:prstGeom prst="rect">
            <a:avLst/>
          </a:prstGeom>
        </p:spPr>
        <p:txBody>
          <a:bodyPr wrap="square" lIns="228589" tIns="228589" rIns="228589" bIns="228589">
            <a:spAutoFit/>
          </a:bodyPr>
          <a:lstStyle>
            <a:lvl1pPr marL="0" indent="0">
              <a:buNone/>
              <a:defRPr sz="2083">
                <a:latin typeface="Trebuchet MS" pitchFamily="34" charset="0"/>
              </a:defRPr>
            </a:lvl1pPr>
            <a:lvl2pPr marL="1238089" indent="-476188">
              <a:defRPr sz="2083">
                <a:latin typeface="Trebuchet MS" pitchFamily="34" charset="0"/>
              </a:defRPr>
            </a:lvl2pPr>
            <a:lvl3pPr marL="1714277" indent="-476188">
              <a:defRPr sz="2083">
                <a:latin typeface="Trebuchet MS" pitchFamily="34" charset="0"/>
              </a:defRPr>
            </a:lvl3pPr>
            <a:lvl4pPr marL="2238085" indent="-523807">
              <a:defRPr sz="2083">
                <a:latin typeface="Trebuchet MS" pitchFamily="34" charset="0"/>
              </a:defRPr>
            </a:lvl4pPr>
            <a:lvl5pPr marL="2619034" indent="-380951">
              <a:defRPr sz="2083">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768618" y="12633346"/>
            <a:ext cx="8375385" cy="670262"/>
          </a:xfrm>
          <a:prstGeom prst="rect">
            <a:avLst/>
          </a:prstGeom>
          <a:noFill/>
        </p:spPr>
        <p:txBody>
          <a:bodyPr wrap="square" lIns="91436" tIns="91436" rIns="91436" bIns="91436" anchor="ctr" anchorCtr="0">
            <a:spAutoFit/>
          </a:bodyPr>
          <a:lstStyle>
            <a:lvl1pPr marL="0" indent="0" algn="ctr">
              <a:buNone/>
              <a:defRPr sz="3083"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9655971" y="5514923"/>
            <a:ext cx="17266707" cy="782180"/>
          </a:xfrm>
          <a:prstGeom prst="rect">
            <a:avLst/>
          </a:prstGeom>
        </p:spPr>
        <p:txBody>
          <a:bodyPr wrap="square" lIns="228589" tIns="228589" rIns="228589" bIns="228589">
            <a:spAutoFit/>
          </a:bodyPr>
          <a:lstStyle>
            <a:lvl1pPr marL="0" indent="0">
              <a:buNone/>
              <a:defRPr sz="2083">
                <a:latin typeface="Trebuchet MS" pitchFamily="34" charset="0"/>
              </a:defRPr>
            </a:lvl1pPr>
            <a:lvl2pPr marL="1238089" indent="-476188">
              <a:defRPr sz="2083">
                <a:latin typeface="Trebuchet MS" pitchFamily="34" charset="0"/>
              </a:defRPr>
            </a:lvl2pPr>
            <a:lvl3pPr marL="1714277" indent="-476188">
              <a:defRPr sz="2083">
                <a:latin typeface="Trebuchet MS" pitchFamily="34" charset="0"/>
              </a:defRPr>
            </a:lvl3pPr>
            <a:lvl4pPr marL="2238085" indent="-523807">
              <a:defRPr sz="2083">
                <a:latin typeface="Trebuchet MS" pitchFamily="34" charset="0"/>
              </a:defRPr>
            </a:lvl4pPr>
            <a:lvl5pPr marL="2619034" indent="-380951">
              <a:defRPr sz="2083">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9655970" y="4754552"/>
            <a:ext cx="17266708" cy="670262"/>
          </a:xfrm>
          <a:prstGeom prst="rect">
            <a:avLst/>
          </a:prstGeom>
          <a:noFill/>
        </p:spPr>
        <p:txBody>
          <a:bodyPr wrap="square" lIns="91436" tIns="91436" rIns="91436" bIns="91436" anchor="ctr" anchorCtr="0">
            <a:spAutoFit/>
          </a:bodyPr>
          <a:lstStyle>
            <a:lvl1pPr marL="0" indent="0" algn="ctr">
              <a:buNone/>
              <a:defRPr sz="3083"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9655970" y="19463592"/>
            <a:ext cx="17266708" cy="782180"/>
          </a:xfrm>
          <a:prstGeom prst="rect">
            <a:avLst/>
          </a:prstGeom>
        </p:spPr>
        <p:txBody>
          <a:bodyPr wrap="square" lIns="228589" tIns="228589" rIns="228589" bIns="228589">
            <a:spAutoFit/>
          </a:bodyPr>
          <a:lstStyle>
            <a:lvl1pPr marL="0" indent="0">
              <a:buNone/>
              <a:defRPr sz="2083">
                <a:latin typeface="Trebuchet MS" pitchFamily="34" charset="0"/>
              </a:defRPr>
            </a:lvl1pPr>
            <a:lvl2pPr marL="1238089" indent="-476188">
              <a:defRPr sz="2083">
                <a:latin typeface="Trebuchet MS" pitchFamily="34" charset="0"/>
              </a:defRPr>
            </a:lvl2pPr>
            <a:lvl3pPr marL="1714277" indent="-476188">
              <a:defRPr sz="2083">
                <a:latin typeface="Trebuchet MS" pitchFamily="34" charset="0"/>
              </a:defRPr>
            </a:lvl3pPr>
            <a:lvl4pPr marL="2238085" indent="-523807">
              <a:defRPr sz="2083">
                <a:latin typeface="Trebuchet MS" pitchFamily="34" charset="0"/>
              </a:defRPr>
            </a:lvl4pPr>
            <a:lvl5pPr marL="2619034" indent="-380951">
              <a:defRPr sz="2083">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9655969" y="18733110"/>
            <a:ext cx="17266708" cy="670262"/>
          </a:xfrm>
          <a:prstGeom prst="rect">
            <a:avLst/>
          </a:prstGeom>
          <a:noFill/>
        </p:spPr>
        <p:txBody>
          <a:bodyPr wrap="square" lIns="91436" tIns="91436" rIns="91436" bIns="91436" anchor="ctr" anchorCtr="0">
            <a:spAutoFit/>
          </a:bodyPr>
          <a:lstStyle>
            <a:lvl1pPr marL="0" indent="0" algn="ctr">
              <a:buNone/>
              <a:defRPr sz="3083"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7421282" y="4754552"/>
            <a:ext cx="8372515" cy="670262"/>
          </a:xfrm>
          <a:prstGeom prst="rect">
            <a:avLst/>
          </a:prstGeom>
          <a:noFill/>
        </p:spPr>
        <p:txBody>
          <a:bodyPr wrap="square" lIns="91436" tIns="91436" rIns="91436" bIns="91436" anchor="ctr" anchorCtr="0">
            <a:spAutoFit/>
          </a:bodyPr>
          <a:lstStyle>
            <a:lvl1pPr marL="0" indent="0" algn="ctr">
              <a:buNone/>
              <a:defRPr sz="3083"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7421282" y="5521979"/>
            <a:ext cx="8372515" cy="782180"/>
          </a:xfrm>
          <a:prstGeom prst="rect">
            <a:avLst/>
          </a:prstGeom>
        </p:spPr>
        <p:txBody>
          <a:bodyPr wrap="square" lIns="228589" tIns="228589" rIns="228589" bIns="228589">
            <a:spAutoFit/>
          </a:bodyPr>
          <a:lstStyle>
            <a:lvl1pPr marL="0" indent="0">
              <a:buNone/>
              <a:defRPr sz="2083">
                <a:latin typeface="Trebuchet MS" pitchFamily="34" charset="0"/>
              </a:defRPr>
            </a:lvl1pPr>
            <a:lvl2pPr marL="1238089" indent="-476188">
              <a:defRPr sz="2083">
                <a:latin typeface="Trebuchet MS" pitchFamily="34" charset="0"/>
              </a:defRPr>
            </a:lvl2pPr>
            <a:lvl3pPr marL="1714277" indent="-476188">
              <a:defRPr sz="2083">
                <a:latin typeface="Trebuchet MS" pitchFamily="34" charset="0"/>
              </a:defRPr>
            </a:lvl3pPr>
            <a:lvl4pPr marL="2238085" indent="-523807">
              <a:defRPr sz="2083">
                <a:latin typeface="Trebuchet MS" pitchFamily="34" charset="0"/>
              </a:defRPr>
            </a:lvl4pPr>
            <a:lvl5pPr marL="2619034" indent="-380951">
              <a:defRPr sz="2083">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7421282" y="12686881"/>
            <a:ext cx="8372515" cy="670262"/>
          </a:xfrm>
          <a:prstGeom prst="rect">
            <a:avLst/>
          </a:prstGeom>
          <a:noFill/>
        </p:spPr>
        <p:txBody>
          <a:bodyPr wrap="square" lIns="91436" tIns="91436" rIns="91436" bIns="91436" anchor="ctr" anchorCtr="0">
            <a:spAutoFit/>
          </a:bodyPr>
          <a:lstStyle>
            <a:lvl1pPr marL="0" indent="0" algn="ctr">
              <a:buNone/>
              <a:defRPr sz="3083"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7421280" y="13343470"/>
            <a:ext cx="8376708" cy="782180"/>
          </a:xfrm>
          <a:prstGeom prst="rect">
            <a:avLst/>
          </a:prstGeom>
        </p:spPr>
        <p:txBody>
          <a:bodyPr wrap="square" lIns="228589" tIns="228589" rIns="228589" bIns="228589">
            <a:spAutoFit/>
          </a:bodyPr>
          <a:lstStyle>
            <a:lvl1pPr marL="0" indent="0">
              <a:buNone/>
              <a:defRPr sz="2083">
                <a:latin typeface="Trebuchet MS" pitchFamily="34" charset="0"/>
              </a:defRPr>
            </a:lvl1pPr>
            <a:lvl2pPr marL="1238089" indent="-476188">
              <a:defRPr sz="2083">
                <a:latin typeface="Trebuchet MS" pitchFamily="34" charset="0"/>
              </a:defRPr>
            </a:lvl2pPr>
            <a:lvl3pPr marL="1714277" indent="-476188">
              <a:defRPr sz="2083">
                <a:latin typeface="Trebuchet MS" pitchFamily="34" charset="0"/>
              </a:defRPr>
            </a:lvl3pPr>
            <a:lvl4pPr marL="2238085" indent="-523807">
              <a:defRPr sz="2083">
                <a:latin typeface="Trebuchet MS" pitchFamily="34" charset="0"/>
              </a:defRPr>
            </a:lvl4pPr>
            <a:lvl5pPr marL="2619034" indent="-380951">
              <a:defRPr sz="2083">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7421282" y="22817670"/>
            <a:ext cx="8372515" cy="670262"/>
          </a:xfrm>
          <a:prstGeom prst="rect">
            <a:avLst/>
          </a:prstGeom>
          <a:noFill/>
        </p:spPr>
        <p:txBody>
          <a:bodyPr wrap="square" lIns="91436" tIns="91436" rIns="91436" bIns="91436" anchor="ctr" anchorCtr="0">
            <a:spAutoFit/>
          </a:bodyPr>
          <a:lstStyle>
            <a:lvl1pPr marL="0" indent="0" algn="ctr">
              <a:buNone/>
              <a:defRPr sz="3083"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7421280" y="23499356"/>
            <a:ext cx="8376708" cy="782180"/>
          </a:xfrm>
          <a:prstGeom prst="rect">
            <a:avLst/>
          </a:prstGeom>
        </p:spPr>
        <p:txBody>
          <a:bodyPr wrap="square" lIns="228589" tIns="228589" rIns="228589" bIns="228589">
            <a:spAutoFit/>
          </a:bodyPr>
          <a:lstStyle>
            <a:lvl1pPr marL="0" indent="0">
              <a:buNone/>
              <a:defRPr sz="2083">
                <a:latin typeface="Trebuchet MS" pitchFamily="34" charset="0"/>
              </a:defRPr>
            </a:lvl1pPr>
            <a:lvl2pPr marL="1238089" indent="-476188">
              <a:defRPr sz="2083">
                <a:latin typeface="Trebuchet MS" pitchFamily="34" charset="0"/>
              </a:defRPr>
            </a:lvl2pPr>
            <a:lvl3pPr marL="1714277" indent="-476188">
              <a:defRPr sz="2083">
                <a:latin typeface="Trebuchet MS" pitchFamily="34" charset="0"/>
              </a:defRPr>
            </a:lvl3pPr>
            <a:lvl4pPr marL="2238085" indent="-523807">
              <a:defRPr sz="2083">
                <a:latin typeface="Trebuchet MS" pitchFamily="34" charset="0"/>
              </a:defRPr>
            </a:lvl4pPr>
            <a:lvl5pPr marL="2619034" indent="-380951">
              <a:defRPr sz="2083">
                <a:latin typeface="Trebuchet MS" pitchFamily="34" charset="0"/>
              </a:defRPr>
            </a:lvl5pPr>
          </a:lstStyle>
          <a:p>
            <a:pPr lvl="0"/>
            <a:r>
              <a:rPr lang="en-US" dirty="0"/>
              <a:t>Enter your text here</a:t>
            </a:r>
          </a:p>
        </p:txBody>
      </p:sp>
      <p:sp>
        <p:nvSpPr>
          <p:cNvPr id="64" name="Text Placeholder 76"/>
          <p:cNvSpPr>
            <a:spLocks noGrp="1"/>
          </p:cNvSpPr>
          <p:nvPr>
            <p:ph type="body" sz="quarter" idx="150" hasCustomPrompt="1"/>
          </p:nvPr>
        </p:nvSpPr>
        <p:spPr>
          <a:xfrm>
            <a:off x="4943827" y="3007953"/>
            <a:ext cx="26665807" cy="1137920"/>
          </a:xfrm>
          <a:prstGeom prst="rect">
            <a:avLst/>
          </a:prstGeom>
        </p:spPr>
        <p:txBody>
          <a:bodyPr>
            <a:normAutofit/>
          </a:bodyPr>
          <a:lstStyle>
            <a:lvl1pPr marL="0" indent="0" algn="ctr">
              <a:buFontTx/>
              <a:buNone/>
              <a:defRPr sz="5000">
                <a:solidFill>
                  <a:schemeClr val="bg1"/>
                </a:solidFill>
                <a:latin typeface="+mj-lt"/>
              </a:defRPr>
            </a:lvl1pPr>
            <a:lvl2pPr>
              <a:buFontTx/>
              <a:buNone/>
              <a:defRPr sz="6000"/>
            </a:lvl2pPr>
            <a:lvl3pPr>
              <a:buFontTx/>
              <a:buNone/>
              <a:defRPr sz="6000"/>
            </a:lvl3pPr>
            <a:lvl4pPr>
              <a:buFontTx/>
              <a:buNone/>
              <a:defRPr sz="6000"/>
            </a:lvl4pPr>
            <a:lvl5pPr>
              <a:buFontTx/>
              <a:buNone/>
              <a:defRPr sz="6000"/>
            </a:lvl5pPr>
          </a:lstStyle>
          <a:p>
            <a:pPr lvl="0"/>
            <a:r>
              <a:rPr lang="en-US" dirty="0"/>
              <a:t>Click here to add affiliations</a:t>
            </a:r>
          </a:p>
        </p:txBody>
      </p:sp>
      <p:sp>
        <p:nvSpPr>
          <p:cNvPr id="65" name="Text Placeholder 76"/>
          <p:cNvSpPr>
            <a:spLocks noGrp="1"/>
          </p:cNvSpPr>
          <p:nvPr>
            <p:ph type="body" sz="quarter" idx="151" hasCustomPrompt="1"/>
          </p:nvPr>
        </p:nvSpPr>
        <p:spPr>
          <a:xfrm>
            <a:off x="4943827" y="1870033"/>
            <a:ext cx="26665807" cy="1137920"/>
          </a:xfrm>
          <a:prstGeom prst="rect">
            <a:avLst/>
          </a:prstGeom>
        </p:spPr>
        <p:txBody>
          <a:bodyPr anchor="t" anchorCtr="1">
            <a:normAutofit/>
          </a:bodyPr>
          <a:lstStyle>
            <a:lvl1pPr marL="0" indent="0" algn="ctr">
              <a:buFontTx/>
              <a:buNone/>
              <a:defRPr sz="7333">
                <a:solidFill>
                  <a:schemeClr val="bg1"/>
                </a:solidFill>
                <a:latin typeface="+mj-lt"/>
              </a:defRPr>
            </a:lvl1pPr>
            <a:lvl2pPr>
              <a:buFontTx/>
              <a:buNone/>
              <a:defRPr sz="6000"/>
            </a:lvl2pPr>
            <a:lvl3pPr>
              <a:buFontTx/>
              <a:buNone/>
              <a:defRPr sz="6000"/>
            </a:lvl3pPr>
            <a:lvl4pPr>
              <a:buFontTx/>
              <a:buNone/>
              <a:defRPr sz="6000"/>
            </a:lvl4pPr>
            <a:lvl5pPr>
              <a:buFontTx/>
              <a:buNone/>
              <a:defRPr sz="6000"/>
            </a:lvl5pPr>
          </a:lstStyle>
          <a:p>
            <a:pPr lvl="0"/>
            <a:r>
              <a:rPr lang="en-US" dirty="0"/>
              <a:t>Click here to add authors</a:t>
            </a:r>
          </a:p>
        </p:txBody>
      </p:sp>
      <p:sp>
        <p:nvSpPr>
          <p:cNvPr id="66" name="Text Placeholder 76"/>
          <p:cNvSpPr>
            <a:spLocks noGrp="1"/>
          </p:cNvSpPr>
          <p:nvPr>
            <p:ph type="body" sz="quarter" idx="153" hasCustomPrompt="1"/>
          </p:nvPr>
        </p:nvSpPr>
        <p:spPr>
          <a:xfrm>
            <a:off x="4943827" y="414056"/>
            <a:ext cx="26665807" cy="1455976"/>
          </a:xfrm>
          <a:prstGeom prst="rect">
            <a:avLst/>
          </a:prstGeom>
        </p:spPr>
        <p:txBody>
          <a:bodyPr anchor="t" anchorCtr="1">
            <a:normAutofit/>
          </a:bodyPr>
          <a:lstStyle>
            <a:lvl1pPr marL="0" indent="0" algn="ctr">
              <a:buFontTx/>
              <a:buNone/>
              <a:defRPr sz="9583">
                <a:solidFill>
                  <a:schemeClr val="bg1"/>
                </a:solidFill>
                <a:latin typeface="+mj-lt"/>
              </a:defRPr>
            </a:lvl1pPr>
            <a:lvl2pPr>
              <a:buFontTx/>
              <a:buNone/>
              <a:defRPr sz="6000"/>
            </a:lvl2pPr>
            <a:lvl3pPr>
              <a:buFontTx/>
              <a:buNone/>
              <a:defRPr sz="6000"/>
            </a:lvl3pPr>
            <a:lvl4pPr>
              <a:buFontTx/>
              <a:buNone/>
              <a:defRPr sz="6000"/>
            </a:lvl4pPr>
            <a:lvl5pPr>
              <a:buFontTx/>
              <a:buNone/>
              <a:defRPr sz="6000"/>
            </a:lvl5pPr>
          </a:lstStyle>
          <a:p>
            <a:pPr lvl="0"/>
            <a:r>
              <a:rPr lang="en-US" dirty="0"/>
              <a:t>Click here to add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743200" y="5746976"/>
            <a:ext cx="31089600" cy="344247"/>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743200" y="18273125"/>
            <a:ext cx="31089600" cy="344247"/>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743200" y="6335057"/>
            <a:ext cx="31089600" cy="1170432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28939120" y="17523298"/>
            <a:ext cx="3657600" cy="390144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3154680" y="6110818"/>
            <a:ext cx="30373320" cy="12952781"/>
          </a:xfrm>
        </p:spPr>
        <p:txBody>
          <a:bodyPr anchor="ctr">
            <a:noAutofit/>
          </a:bodyPr>
          <a:lstStyle>
            <a:lvl1pPr algn="l">
              <a:lnSpc>
                <a:spcPct val="80000"/>
              </a:lnSpc>
              <a:defRPr sz="25600" b="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3209544" y="18726912"/>
            <a:ext cx="23673816" cy="4564685"/>
          </a:xfrm>
        </p:spPr>
        <p:txBody>
          <a:bodyPr>
            <a:normAutofit/>
          </a:bodyPr>
          <a:lstStyle>
            <a:lvl1pPr marL="0" indent="0" algn="l">
              <a:buNone/>
              <a:defRPr sz="7200" b="0">
                <a:solidFill>
                  <a:schemeClr val="tx1"/>
                </a:solidFill>
              </a:defRPr>
            </a:lvl1pPr>
            <a:lvl2pPr marL="1828800" indent="0" algn="ctr">
              <a:buNone/>
              <a:defRPr sz="7200"/>
            </a:lvl2pPr>
            <a:lvl3pPr marL="3657600" indent="0" algn="ctr">
              <a:buNone/>
              <a:defRPr sz="7200"/>
            </a:lvl3pPr>
            <a:lvl4pPr marL="5486400" indent="0" algn="ctr">
              <a:buNone/>
              <a:defRPr sz="7200"/>
            </a:lvl4pPr>
            <a:lvl5pPr marL="7315200" indent="0" algn="ctr">
              <a:buNone/>
              <a:defRPr sz="7200"/>
            </a:lvl5pPr>
            <a:lvl6pPr marL="9144000" indent="0" algn="ctr">
              <a:buNone/>
              <a:defRPr sz="7200"/>
            </a:lvl6pPr>
            <a:lvl7pPr marL="10972800" indent="0" algn="ctr">
              <a:buNone/>
              <a:defRPr sz="7200"/>
            </a:lvl7pPr>
            <a:lvl8pPr marL="12801600" indent="0" algn="ctr">
              <a:buNone/>
              <a:defRPr sz="7200"/>
            </a:lvl8pPr>
            <a:lvl9pPr marL="14630400" indent="0" algn="ctr">
              <a:buNone/>
              <a:defRPr sz="7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4FA04C-D7CF-4861-95F0-3F5ACF508755}" type="datetimeFigureOut">
              <a:rPr lang="en-US" smtClean="0"/>
              <a:t>3/31/2025</a:t>
            </a:fld>
            <a:endParaRPr lang="en-US" dirty="0"/>
          </a:p>
        </p:txBody>
      </p:sp>
      <p:sp>
        <p:nvSpPr>
          <p:cNvPr id="5" name="Footer Placeholder 4"/>
          <p:cNvSpPr>
            <a:spLocks noGrp="1"/>
          </p:cNvSpPr>
          <p:nvPr>
            <p:ph type="ftr" sz="quarter" idx="11"/>
          </p:nvPr>
        </p:nvSpPr>
        <p:spPr>
          <a:xfrm>
            <a:off x="3251220" y="26763885"/>
            <a:ext cx="18982944" cy="1557867"/>
          </a:xfrm>
        </p:spPr>
        <p:txBody>
          <a:bodyPr/>
          <a:lstStyle/>
          <a:p>
            <a:endParaRPr lang="en-US" dirty="0"/>
          </a:p>
        </p:txBody>
      </p:sp>
      <p:sp>
        <p:nvSpPr>
          <p:cNvPr id="6" name="Slide Number Placeholder 5"/>
          <p:cNvSpPr>
            <a:spLocks noGrp="1"/>
          </p:cNvSpPr>
          <p:nvPr>
            <p:ph type="sldNum" sz="quarter" idx="12"/>
          </p:nvPr>
        </p:nvSpPr>
        <p:spPr>
          <a:xfrm>
            <a:off x="28977122" y="18036032"/>
            <a:ext cx="3581604" cy="2731008"/>
          </a:xfrm>
        </p:spPr>
        <p:txBody>
          <a:bodyPr/>
          <a:lstStyle>
            <a:lvl1pPr>
              <a:defRPr sz="11200" b="1"/>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50493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6BC42F-EA91-460E-9436-9A6C9B1CB0C6}" type="datetimeFigureOut">
              <a:rPr lang="en-US" smtClean="0"/>
              <a:t>3/31/2025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67785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20983420"/>
            <a:ext cx="36576000" cy="8277376"/>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501384" y="5227930"/>
            <a:ext cx="27843480" cy="15020544"/>
          </a:xfrm>
        </p:spPr>
        <p:txBody>
          <a:bodyPr anchor="ctr">
            <a:normAutofit/>
          </a:bodyPr>
          <a:lstStyle>
            <a:lvl1pPr>
              <a:lnSpc>
                <a:spcPct val="80000"/>
              </a:lnSpc>
              <a:defRPr sz="25600" b="0"/>
            </a:lvl1pPr>
          </a:lstStyle>
          <a:p>
            <a:r>
              <a:rPr lang="en-US"/>
              <a:t>Click to edit Master title style</a:t>
            </a:r>
            <a:endParaRPr lang="en-US" dirty="0"/>
          </a:p>
        </p:txBody>
      </p:sp>
      <p:sp>
        <p:nvSpPr>
          <p:cNvPr id="3" name="Text Placeholder 2"/>
          <p:cNvSpPr>
            <a:spLocks noGrp="1"/>
          </p:cNvSpPr>
          <p:nvPr>
            <p:ph type="body" idx="1"/>
          </p:nvPr>
        </p:nvSpPr>
        <p:spPr>
          <a:xfrm>
            <a:off x="6497320" y="21418906"/>
            <a:ext cx="27157680" cy="4551680"/>
          </a:xfrm>
        </p:spPr>
        <p:txBody>
          <a:bodyPr anchor="t">
            <a:normAutofit/>
          </a:bodyPr>
          <a:lstStyle>
            <a:lvl1pPr marL="0" indent="0">
              <a:buNone/>
              <a:defRPr sz="7200" b="0">
                <a:solidFill>
                  <a:schemeClr val="accent1">
                    <a:lumMod val="50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25781004" y="26763885"/>
            <a:ext cx="7932928" cy="1557867"/>
          </a:xfrm>
        </p:spPr>
        <p:txBody>
          <a:bodyPr/>
          <a:lstStyle>
            <a:lvl1pPr>
              <a:defRPr>
                <a:solidFill>
                  <a:schemeClr val="accent1">
                    <a:lumMod val="50000"/>
                  </a:schemeClr>
                </a:solidFill>
              </a:defRPr>
            </a:lvl1pPr>
          </a:lstStyle>
          <a:p>
            <a:fld id="{823D4350-0632-4F67-B357-AFC21C62564D}" type="datetimeFigureOut">
              <a:rPr lang="en-US" smtClean="0"/>
              <a:t>3/31/2025</a:t>
            </a:fld>
            <a:endParaRPr lang="en-US" dirty="0"/>
          </a:p>
        </p:txBody>
      </p:sp>
      <p:sp>
        <p:nvSpPr>
          <p:cNvPr id="5" name="Footer Placeholder 4"/>
          <p:cNvSpPr>
            <a:spLocks noGrp="1"/>
          </p:cNvSpPr>
          <p:nvPr>
            <p:ph type="ftr" sz="quarter" idx="11"/>
          </p:nvPr>
        </p:nvSpPr>
        <p:spPr>
          <a:xfrm>
            <a:off x="6544396" y="26763880"/>
            <a:ext cx="18982944" cy="1557867"/>
          </a:xfrm>
        </p:spPr>
        <p:txBody>
          <a:bodyPr/>
          <a:lstStyle>
            <a:lvl1pPr>
              <a:defRPr>
                <a:solidFill>
                  <a:schemeClr val="accent1">
                    <a:lumMod val="50000"/>
                  </a:schemeClr>
                </a:solidFill>
              </a:defRPr>
            </a:lvl1pPr>
          </a:lstStyle>
          <a:p>
            <a:endParaRPr lang="en-US" dirty="0"/>
          </a:p>
        </p:txBody>
      </p:sp>
      <p:grpSp>
        <p:nvGrpSpPr>
          <p:cNvPr id="8" name="Group 7"/>
          <p:cNvGrpSpPr>
            <a:grpSpLocks noChangeAspect="1"/>
          </p:cNvGrpSpPr>
          <p:nvPr/>
        </p:nvGrpSpPr>
        <p:grpSpPr>
          <a:xfrm>
            <a:off x="2535448" y="10370658"/>
            <a:ext cx="3657600" cy="390144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2581800" y="10703390"/>
            <a:ext cx="3564896" cy="3073417"/>
          </a:xfrm>
        </p:spPr>
        <p:txBody>
          <a:bodyPr/>
          <a:lstStyle>
            <a:lvl1pPr>
              <a:defRPr sz="112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40395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743200" y="9363456"/>
            <a:ext cx="14630400" cy="16971264"/>
          </a:xfrm>
        </p:spPr>
        <p:txBody>
          <a:bodyPr/>
          <a:lstStyle>
            <a:lvl1pPr>
              <a:defRPr sz="8000"/>
            </a:lvl1pPr>
            <a:lvl2pPr>
              <a:defRPr sz="7200"/>
            </a:lvl2pPr>
            <a:lvl3pPr>
              <a:defRPr sz="6400"/>
            </a:lvl3pPr>
            <a:lvl4pPr>
              <a:defRPr sz="6400"/>
            </a:lvl4pPr>
            <a:lvl5pPr>
              <a:defRPr sz="6400"/>
            </a:lvl5pPr>
            <a:lvl6pPr>
              <a:defRPr sz="6400"/>
            </a:lvl6pPr>
            <a:lvl7pPr>
              <a:defRPr sz="6400"/>
            </a:lvl7pPr>
            <a:lvl8pPr>
              <a:defRPr sz="6400"/>
            </a:lvl8pPr>
            <a:lvl9pPr>
              <a:defRPr sz="6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9168872" y="9363456"/>
            <a:ext cx="14630400" cy="16971264"/>
          </a:xfrm>
        </p:spPr>
        <p:txBody>
          <a:bodyPr/>
          <a:lstStyle>
            <a:lvl1pPr>
              <a:defRPr sz="8000"/>
            </a:lvl1pPr>
            <a:lvl2pPr>
              <a:defRPr sz="7200"/>
            </a:lvl2pPr>
            <a:lvl3pPr>
              <a:defRPr sz="6400"/>
            </a:lvl3pPr>
            <a:lvl4pPr>
              <a:defRPr sz="6400"/>
            </a:lvl4pPr>
            <a:lvl5pPr>
              <a:defRPr sz="6400"/>
            </a:lvl5pPr>
            <a:lvl6pPr>
              <a:defRPr sz="6400"/>
            </a:lvl6pPr>
            <a:lvl7pPr>
              <a:defRPr sz="6400"/>
            </a:lvl7pPr>
            <a:lvl8pPr>
              <a:defRPr sz="6400"/>
            </a:lvl8pPr>
            <a:lvl9pPr>
              <a:defRPr sz="6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F31A35-803D-44FA-BA88-E6B5FB347587}" type="datetimeFigureOut">
              <a:rPr lang="en-US" smtClean="0"/>
              <a:t>3/31/2025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09118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743200" y="8739226"/>
            <a:ext cx="14630400" cy="2731008"/>
          </a:xfrm>
        </p:spPr>
        <p:txBody>
          <a:bodyPr anchor="ctr">
            <a:normAutofit/>
          </a:bodyPr>
          <a:lstStyle>
            <a:lvl1pPr marL="0" indent="0">
              <a:buNone/>
              <a:defRPr sz="8000" b="1">
                <a:solidFill>
                  <a:schemeClr val="accent1">
                    <a:lumMod val="75000"/>
                  </a:schemeClr>
                </a:solidFill>
              </a:defRPr>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a:t>Click to edit Master text styles</a:t>
            </a:r>
          </a:p>
        </p:txBody>
      </p:sp>
      <p:sp>
        <p:nvSpPr>
          <p:cNvPr id="4" name="Content Placeholder 3"/>
          <p:cNvSpPr>
            <a:spLocks noGrp="1"/>
          </p:cNvSpPr>
          <p:nvPr>
            <p:ph sz="half" idx="2"/>
          </p:nvPr>
        </p:nvSpPr>
        <p:spPr>
          <a:xfrm>
            <a:off x="2743200" y="11704320"/>
            <a:ext cx="14630400" cy="14045184"/>
          </a:xfrm>
        </p:spPr>
        <p:txBody>
          <a:bodyPr/>
          <a:lstStyle>
            <a:lvl1pPr>
              <a:defRPr sz="8000"/>
            </a:lvl1pPr>
            <a:lvl2pPr>
              <a:defRPr sz="7200"/>
            </a:lvl2pPr>
            <a:lvl3pPr>
              <a:defRPr sz="6400"/>
            </a:lvl3pPr>
            <a:lvl4pPr>
              <a:defRPr sz="6400"/>
            </a:lvl4pPr>
            <a:lvl5pPr>
              <a:defRPr sz="6400"/>
            </a:lvl5pPr>
            <a:lvl6pPr>
              <a:defRPr sz="6400"/>
            </a:lvl6pPr>
            <a:lvl7pPr>
              <a:defRPr sz="6400"/>
            </a:lvl7pPr>
            <a:lvl8pPr>
              <a:defRPr sz="6400"/>
            </a:lvl8pPr>
            <a:lvl9pPr>
              <a:defRPr sz="6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9283172" y="8739226"/>
            <a:ext cx="14630400" cy="2731008"/>
          </a:xfrm>
        </p:spPr>
        <p:txBody>
          <a:bodyPr anchor="ctr">
            <a:normAutofit/>
          </a:bodyPr>
          <a:lstStyle>
            <a:lvl1pPr marL="0" indent="0">
              <a:buNone/>
              <a:defRPr sz="8000" b="1">
                <a:solidFill>
                  <a:schemeClr val="accent1">
                    <a:lumMod val="75000"/>
                  </a:schemeClr>
                </a:solidFill>
              </a:defRPr>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a:t>Click to edit Master text styles</a:t>
            </a:r>
          </a:p>
        </p:txBody>
      </p:sp>
      <p:sp>
        <p:nvSpPr>
          <p:cNvPr id="6" name="Content Placeholder 5"/>
          <p:cNvSpPr>
            <a:spLocks noGrp="1"/>
          </p:cNvSpPr>
          <p:nvPr>
            <p:ph sz="quarter" idx="4"/>
          </p:nvPr>
        </p:nvSpPr>
        <p:spPr>
          <a:xfrm>
            <a:off x="19283172" y="11704320"/>
            <a:ext cx="14630400" cy="14045184"/>
          </a:xfrm>
        </p:spPr>
        <p:txBody>
          <a:bodyPr/>
          <a:lstStyle>
            <a:lvl1pPr>
              <a:defRPr sz="8000"/>
            </a:lvl1pPr>
            <a:lvl2pPr>
              <a:defRPr sz="7200"/>
            </a:lvl2pPr>
            <a:lvl3pPr>
              <a:defRPr sz="6400"/>
            </a:lvl3pPr>
            <a:lvl4pPr>
              <a:defRPr sz="6400"/>
            </a:lvl4pPr>
            <a:lvl5pPr>
              <a:defRPr sz="6400"/>
            </a:lvl5pPr>
            <a:lvl6pPr>
              <a:defRPr sz="6400"/>
            </a:lvl6pPr>
            <a:lvl7pPr>
              <a:defRPr sz="6400"/>
            </a:lvl7pPr>
            <a:lvl8pPr>
              <a:defRPr sz="6400"/>
            </a:lvl8pPr>
            <a:lvl9pPr>
              <a:defRPr sz="6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956CED-B3EE-49D9-9922-CBB48E543356}" type="datetimeFigureOut">
              <a:rPr lang="en-US" smtClean="0"/>
              <a:t>3/31/2025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38049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3F9237B0-CC05-45CB-9D8E-44851499E325}" type="datetimeFigureOut">
              <a:rPr lang="en-US" smtClean="0"/>
              <a:t>3/31/2025</a:t>
            </a:fld>
            <a:endParaRPr lang="en-US" dirty="0"/>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67810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wmf"/><Relationship Id="rId13"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oleObject" Target="../embeddings/oleObject1.bin"/><Relationship Id="rId12" Type="http://schemas.openxmlformats.org/officeDocument/2006/relationships/image" Target="../media/image7.wmf"/><Relationship Id="rId17" Type="http://schemas.openxmlformats.org/officeDocument/2006/relationships/image" Target="../media/image10.jpeg"/><Relationship Id="rId2" Type="http://schemas.openxmlformats.org/officeDocument/2006/relationships/theme" Target="../theme/theme1.xml"/><Relationship Id="rId16" Type="http://schemas.openxmlformats.org/officeDocument/2006/relationships/hyperlink" Target="http://www.facebook.com/pages/PosterPresentationscom/217914411419?v=app_4949752878&amp;ref=ts" TargetMode="Externa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oleObject" Target="../embeddings/oleObject3.bin"/><Relationship Id="rId5" Type="http://schemas.openxmlformats.org/officeDocument/2006/relationships/image" Target="../media/image3.png"/><Relationship Id="rId15" Type="http://schemas.openxmlformats.org/officeDocument/2006/relationships/image" Target="../media/image9.wmf"/><Relationship Id="rId10" Type="http://schemas.openxmlformats.org/officeDocument/2006/relationships/image" Target="../media/image6.wmf"/><Relationship Id="rId4" Type="http://schemas.openxmlformats.org/officeDocument/2006/relationships/image" Target="../media/image2.png"/><Relationship Id="rId9" Type="http://schemas.openxmlformats.org/officeDocument/2006/relationships/oleObject" Target="../embeddings/oleObject2.bin"/><Relationship Id="rId14" Type="http://schemas.openxmlformats.org/officeDocument/2006/relationships/oleObject" Target="../embeddings/oleObject4.bin"/></Relationships>
</file>

<file path=ppt/slideMasters/_rels/slideMaster2.xml.rels><?xml version="1.0" encoding="UTF-8" standalone="yes"?>
<Relationships xmlns="http://schemas.openxmlformats.org/package/2006/relationships"><Relationship Id="rId8" Type="http://schemas.openxmlformats.org/officeDocument/2006/relationships/hyperlink" Target="http://www.facebook.com/pages/PosterPresentationscom/217914411419?v=app_4949752878&amp;ref=ts" TargetMode="External"/><Relationship Id="rId13" Type="http://schemas.openxmlformats.org/officeDocument/2006/relationships/image" Target="../media/image4.png"/><Relationship Id="rId3" Type="http://schemas.openxmlformats.org/officeDocument/2006/relationships/oleObject" Target="../embeddings/oleObject3.bin"/><Relationship Id="rId7" Type="http://schemas.openxmlformats.org/officeDocument/2006/relationships/image" Target="../media/image9.wmf"/><Relationship Id="rId12" Type="http://schemas.openxmlformats.org/officeDocument/2006/relationships/image" Target="../media/image3.png"/><Relationship Id="rId17" Type="http://schemas.openxmlformats.org/officeDocument/2006/relationships/image" Target="../media/image6.wmf"/><Relationship Id="rId2" Type="http://schemas.openxmlformats.org/officeDocument/2006/relationships/theme" Target="../theme/theme2.xml"/><Relationship Id="rId16" Type="http://schemas.openxmlformats.org/officeDocument/2006/relationships/oleObject" Target="../embeddings/oleObject2.bin"/><Relationship Id="rId1" Type="http://schemas.openxmlformats.org/officeDocument/2006/relationships/slideLayout" Target="../slideLayouts/slideLayout2.xml"/><Relationship Id="rId6" Type="http://schemas.openxmlformats.org/officeDocument/2006/relationships/oleObject" Target="../embeddings/oleObject4.bin"/><Relationship Id="rId11" Type="http://schemas.openxmlformats.org/officeDocument/2006/relationships/image" Target="../media/image2.png"/><Relationship Id="rId5" Type="http://schemas.openxmlformats.org/officeDocument/2006/relationships/image" Target="../media/image8.png"/><Relationship Id="rId15" Type="http://schemas.openxmlformats.org/officeDocument/2006/relationships/image" Target="../media/image5.wmf"/><Relationship Id="rId10" Type="http://schemas.openxmlformats.org/officeDocument/2006/relationships/image" Target="../media/image1.png"/><Relationship Id="rId4" Type="http://schemas.openxmlformats.org/officeDocument/2006/relationships/image" Target="../media/image7.wmf"/><Relationship Id="rId9" Type="http://schemas.openxmlformats.org/officeDocument/2006/relationships/image" Target="../media/image10.jpeg"/><Relationship Id="rId14" Type="http://schemas.openxmlformats.org/officeDocument/2006/relationships/oleObject" Target="../embeddings/oleObject1.bin"/></Relationships>
</file>

<file path=ppt/slideMasters/_rels/slideMaster3.xml.rels><?xml version="1.0" encoding="UTF-8" standalone="yes"?>
<Relationships xmlns="http://schemas.openxmlformats.org/package/2006/relationships"><Relationship Id="rId8" Type="http://schemas.openxmlformats.org/officeDocument/2006/relationships/hyperlink" Target="http://www.facebook.com/pages/PosterPresentationscom/217914411419?v=app_4949752878&amp;ref=ts" TargetMode="External"/><Relationship Id="rId13" Type="http://schemas.openxmlformats.org/officeDocument/2006/relationships/image" Target="../media/image4.png"/><Relationship Id="rId3" Type="http://schemas.openxmlformats.org/officeDocument/2006/relationships/oleObject" Target="../embeddings/oleObject3.bin"/><Relationship Id="rId7" Type="http://schemas.openxmlformats.org/officeDocument/2006/relationships/image" Target="../media/image9.wmf"/><Relationship Id="rId12" Type="http://schemas.openxmlformats.org/officeDocument/2006/relationships/image" Target="../media/image3.png"/><Relationship Id="rId17" Type="http://schemas.openxmlformats.org/officeDocument/2006/relationships/image" Target="../media/image6.wmf"/><Relationship Id="rId2" Type="http://schemas.openxmlformats.org/officeDocument/2006/relationships/theme" Target="../theme/theme3.xml"/><Relationship Id="rId16" Type="http://schemas.openxmlformats.org/officeDocument/2006/relationships/oleObject" Target="../embeddings/oleObject2.bin"/><Relationship Id="rId1" Type="http://schemas.openxmlformats.org/officeDocument/2006/relationships/slideLayout" Target="../slideLayouts/slideLayout3.xml"/><Relationship Id="rId6" Type="http://schemas.openxmlformats.org/officeDocument/2006/relationships/oleObject" Target="../embeddings/oleObject4.bin"/><Relationship Id="rId11" Type="http://schemas.openxmlformats.org/officeDocument/2006/relationships/image" Target="../media/image2.png"/><Relationship Id="rId5" Type="http://schemas.openxmlformats.org/officeDocument/2006/relationships/image" Target="../media/image8.png"/><Relationship Id="rId15" Type="http://schemas.openxmlformats.org/officeDocument/2006/relationships/image" Target="../media/image5.wmf"/><Relationship Id="rId10" Type="http://schemas.openxmlformats.org/officeDocument/2006/relationships/image" Target="../media/image1.png"/><Relationship Id="rId4" Type="http://schemas.openxmlformats.org/officeDocument/2006/relationships/image" Target="../media/image7.wmf"/><Relationship Id="rId9" Type="http://schemas.openxmlformats.org/officeDocument/2006/relationships/image" Target="../media/image10.jpeg"/><Relationship Id="rId14" Type="http://schemas.openxmlformats.org/officeDocument/2006/relationships/oleObject" Target="../embeddings/oleObject1.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4.xml"/><Relationship Id="rId18" Type="http://schemas.openxmlformats.org/officeDocument/2006/relationships/image" Target="../media/image3.png"/><Relationship Id="rId26" Type="http://schemas.openxmlformats.org/officeDocument/2006/relationships/image" Target="../media/image8.png"/><Relationship Id="rId3" Type="http://schemas.openxmlformats.org/officeDocument/2006/relationships/slideLayout" Target="../slideLayouts/slideLayout6.xml"/><Relationship Id="rId21" Type="http://schemas.openxmlformats.org/officeDocument/2006/relationships/image" Target="../media/image5.wmf"/><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image" Target="../media/image2.png"/><Relationship Id="rId25" Type="http://schemas.openxmlformats.org/officeDocument/2006/relationships/image" Target="../media/image7.wmf"/><Relationship Id="rId2" Type="http://schemas.openxmlformats.org/officeDocument/2006/relationships/slideLayout" Target="../slideLayouts/slideLayout5.xml"/><Relationship Id="rId16" Type="http://schemas.openxmlformats.org/officeDocument/2006/relationships/image" Target="../media/image1.png"/><Relationship Id="rId20" Type="http://schemas.openxmlformats.org/officeDocument/2006/relationships/oleObject" Target="../embeddings/oleObject1.bin"/><Relationship Id="rId29" Type="http://schemas.openxmlformats.org/officeDocument/2006/relationships/hyperlink" Target="http://www.facebook.com/pages/PosterPresentationscom/217914411419?v=app_4949752878&amp;ref=ts" TargetMode="Externa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oleObject" Target="../embeddings/oleObject3.bin"/><Relationship Id="rId5" Type="http://schemas.openxmlformats.org/officeDocument/2006/relationships/slideLayout" Target="../slideLayouts/slideLayout8.xml"/><Relationship Id="rId15" Type="http://schemas.microsoft.com/office/2007/relationships/hdphoto" Target="../media/hdphoto1.wdp"/><Relationship Id="rId23" Type="http://schemas.openxmlformats.org/officeDocument/2006/relationships/image" Target="../media/image6.wmf"/><Relationship Id="rId28" Type="http://schemas.openxmlformats.org/officeDocument/2006/relationships/image" Target="../media/image9.wmf"/><Relationship Id="rId10" Type="http://schemas.openxmlformats.org/officeDocument/2006/relationships/slideLayout" Target="../slideLayouts/slideLayout13.xml"/><Relationship Id="rId19" Type="http://schemas.openxmlformats.org/officeDocument/2006/relationships/image" Target="../media/image4.png"/><Relationship Id="rId31" Type="http://schemas.openxmlformats.org/officeDocument/2006/relationships/image" Target="../media/image13.png"/><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12.png"/><Relationship Id="rId22" Type="http://schemas.openxmlformats.org/officeDocument/2006/relationships/oleObject" Target="../embeddings/oleObject2.bin"/><Relationship Id="rId27" Type="http://schemas.openxmlformats.org/officeDocument/2006/relationships/oleObject" Target="../embeddings/oleObject4.bin"/><Relationship Id="rId30" Type="http://schemas.openxmlformats.org/officeDocument/2006/relationships/image" Target="../media/image10.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36576000" cy="4267200"/>
          </a:xfrm>
          <a:prstGeom prst="rect">
            <a:avLst/>
          </a:prstGeom>
          <a:solidFill>
            <a:schemeClr val="accent5">
              <a:lumMod val="75000"/>
            </a:schemeClr>
          </a:solidFill>
          <a:ln w="9525">
            <a:solidFill>
              <a:schemeClr val="tx1"/>
            </a:solidFill>
            <a:miter lim="800000"/>
            <a:headEnd/>
            <a:tailEnd/>
          </a:ln>
          <a:effectLst/>
        </p:spPr>
        <p:txBody>
          <a:bodyPr wrap="none" lIns="76197" tIns="38098" rIns="76197" bIns="38098" anchor="ctr"/>
          <a:lstStyle/>
          <a:p>
            <a:pPr>
              <a:defRPr/>
            </a:pPr>
            <a:endParaRPr lang="en-US" sz="6141" dirty="0"/>
          </a:p>
        </p:txBody>
      </p:sp>
      <p:sp>
        <p:nvSpPr>
          <p:cNvPr id="9" name="Rectangle 9"/>
          <p:cNvSpPr>
            <a:spLocks noChangeArrowheads="1"/>
          </p:cNvSpPr>
          <p:nvPr/>
        </p:nvSpPr>
        <p:spPr bwMode="auto">
          <a:xfrm>
            <a:off x="0" y="4267203"/>
            <a:ext cx="36576000" cy="40639"/>
          </a:xfrm>
          <a:prstGeom prst="rect">
            <a:avLst/>
          </a:prstGeom>
          <a:solidFill>
            <a:schemeClr val="accent5">
              <a:lumMod val="50000"/>
            </a:schemeClr>
          </a:solidFill>
          <a:ln w="152400">
            <a:solidFill>
              <a:schemeClr val="accent5">
                <a:lumMod val="50000"/>
              </a:schemeClr>
            </a:solidFill>
            <a:miter lim="800000"/>
            <a:headEnd/>
            <a:tailEnd/>
          </a:ln>
          <a:effectLst/>
        </p:spPr>
        <p:txBody>
          <a:bodyPr wrap="none" lIns="76197" tIns="38098" rIns="76197" bIns="38098" anchor="ctr"/>
          <a:lstStyle/>
          <a:p>
            <a:pPr>
              <a:defRPr/>
            </a:pPr>
            <a:endParaRPr lang="en-US" sz="6141" dirty="0"/>
          </a:p>
        </p:txBody>
      </p:sp>
      <p:sp>
        <p:nvSpPr>
          <p:cNvPr id="10" name="Text Box 14"/>
          <p:cNvSpPr txBox="1">
            <a:spLocks noChangeArrowheads="1"/>
          </p:cNvSpPr>
          <p:nvPr/>
        </p:nvSpPr>
        <p:spPr bwMode="auto">
          <a:xfrm>
            <a:off x="1306088" y="28725094"/>
            <a:ext cx="2095500" cy="284786"/>
          </a:xfrm>
          <a:prstGeom prst="rect">
            <a:avLst/>
          </a:prstGeom>
          <a:noFill/>
          <a:ln w="9525">
            <a:noFill/>
            <a:miter lim="800000"/>
            <a:headEnd/>
            <a:tailEnd/>
          </a:ln>
          <a:effectLst/>
        </p:spPr>
        <p:txBody>
          <a:bodyPr lIns="76053" tIns="38019" rIns="76053" bIns="38019">
            <a:spAutoFit/>
          </a:bodyPr>
          <a:lstStyle/>
          <a:p>
            <a:pPr eaLnBrk="0" hangingPunct="0">
              <a:lnSpc>
                <a:spcPct val="65000"/>
              </a:lnSpc>
              <a:spcBef>
                <a:spcPct val="50000"/>
              </a:spcBef>
              <a:defRPr/>
            </a:pPr>
            <a:r>
              <a:rPr lang="en-US" sz="417"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917" b="1" dirty="0">
                <a:solidFill>
                  <a:schemeClr val="bg1">
                    <a:lumMod val="75000"/>
                  </a:schemeClr>
                </a:solidFill>
                <a:latin typeface="Arial" charset="0"/>
              </a:rPr>
              <a:t>www.PosterPresentations.com</a:t>
            </a:r>
          </a:p>
        </p:txBody>
      </p:sp>
      <p:sp>
        <p:nvSpPr>
          <p:cNvPr id="2" name="Rounded Rectangle 1"/>
          <p:cNvSpPr/>
          <p:nvPr userDrawn="1"/>
        </p:nvSpPr>
        <p:spPr>
          <a:xfrm>
            <a:off x="398187" y="4866798"/>
            <a:ext cx="8382000" cy="23765933"/>
          </a:xfrm>
          <a:prstGeom prst="roundRect">
            <a:avLst>
              <a:gd name="adj" fmla="val 4178"/>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141"/>
          </a:p>
        </p:txBody>
      </p:sp>
      <p:sp>
        <p:nvSpPr>
          <p:cNvPr id="23" name="Rounded Rectangle 22"/>
          <p:cNvSpPr/>
          <p:nvPr userDrawn="1"/>
        </p:nvSpPr>
        <p:spPr>
          <a:xfrm>
            <a:off x="9532934" y="4866798"/>
            <a:ext cx="8382000" cy="23765933"/>
          </a:xfrm>
          <a:prstGeom prst="roundRect">
            <a:avLst>
              <a:gd name="adj" fmla="val 4494"/>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141"/>
          </a:p>
        </p:txBody>
      </p:sp>
      <p:sp>
        <p:nvSpPr>
          <p:cNvPr id="24" name="Rounded Rectangle 23"/>
          <p:cNvSpPr/>
          <p:nvPr userDrawn="1"/>
        </p:nvSpPr>
        <p:spPr>
          <a:xfrm>
            <a:off x="18667682" y="4866798"/>
            <a:ext cx="8382000" cy="23765933"/>
          </a:xfrm>
          <a:prstGeom prst="roundRect">
            <a:avLst>
              <a:gd name="adj" fmla="val 4810"/>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141"/>
          </a:p>
        </p:txBody>
      </p:sp>
      <p:sp>
        <p:nvSpPr>
          <p:cNvPr id="26" name="Rounded Rectangle 25"/>
          <p:cNvSpPr/>
          <p:nvPr userDrawn="1"/>
        </p:nvSpPr>
        <p:spPr>
          <a:xfrm>
            <a:off x="27802428" y="4866798"/>
            <a:ext cx="8382000" cy="23765933"/>
          </a:xfrm>
          <a:prstGeom prst="roundRect">
            <a:avLst>
              <a:gd name="adj" fmla="val 3863"/>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141"/>
          </a:p>
        </p:txBody>
      </p:sp>
      <p:grpSp>
        <p:nvGrpSpPr>
          <p:cNvPr id="30" name="Group 29"/>
          <p:cNvGrpSpPr/>
          <p:nvPr userDrawn="1"/>
        </p:nvGrpSpPr>
        <p:grpSpPr>
          <a:xfrm>
            <a:off x="-9354324" y="-1"/>
            <a:ext cx="9182388" cy="29260801"/>
            <a:chOff x="-11225189" y="-1"/>
            <a:chExt cx="11018865" cy="32918401"/>
          </a:xfrm>
        </p:grpSpPr>
        <p:sp>
          <p:nvSpPr>
            <p:cNvPr id="31" name="Rectangle 30"/>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265184" rtl="0" eaLnBrk="1" fontAlgn="auto" latinLnBrk="0" hangingPunct="1">
                <a:lnSpc>
                  <a:spcPct val="100000"/>
                </a:lnSpc>
                <a:spcBef>
                  <a:spcPts val="0"/>
                </a:spcBef>
                <a:spcAft>
                  <a:spcPts val="0"/>
                </a:spcAft>
                <a:buClrTx/>
                <a:buSzTx/>
                <a:buFontTx/>
                <a:buNone/>
                <a:tabLst/>
                <a:defRPr/>
              </a:pPr>
              <a:r>
                <a:rPr lang="en-US" sz="2667" b="1" spc="0" dirty="0">
                  <a:solidFill>
                    <a:srgbClr val="FF0000"/>
                  </a:solidFill>
                  <a:latin typeface="Trebuchet MS" pitchFamily="34" charset="0"/>
                </a:rPr>
                <a:t>(—THIS SIDEBAR DOES NOT PRINT—)</a:t>
              </a:r>
              <a:endParaRPr lang="en-US" sz="2667" b="1" spc="500" dirty="0">
                <a:solidFill>
                  <a:schemeClr val="bg1"/>
                </a:solidFill>
                <a:latin typeface="Trebuchet MS" pitchFamily="34" charset="0"/>
              </a:endParaRPr>
            </a:p>
            <a:p>
              <a:pPr algn="ctr"/>
              <a:r>
                <a:rPr lang="en-US" sz="3333" b="1" spc="500" dirty="0">
                  <a:solidFill>
                    <a:schemeClr val="bg1"/>
                  </a:solidFill>
                  <a:latin typeface="Trebuchet MS" pitchFamily="34" charset="0"/>
                </a:rPr>
                <a:t>DESIGN</a:t>
              </a:r>
              <a:r>
                <a:rPr lang="en-US" sz="3333" b="1" spc="500" baseline="0" dirty="0">
                  <a:solidFill>
                    <a:schemeClr val="bg1"/>
                  </a:solidFill>
                  <a:latin typeface="Trebuchet MS" pitchFamily="34" charset="0"/>
                </a:rPr>
                <a:t> </a:t>
              </a:r>
              <a:r>
                <a:rPr lang="en-US" sz="3333" b="1" spc="500" dirty="0">
                  <a:solidFill>
                    <a:schemeClr val="bg1"/>
                  </a:solidFill>
                  <a:latin typeface="Trebuchet MS" pitchFamily="34" charset="0"/>
                </a:rPr>
                <a:t>GUIDE</a:t>
              </a:r>
            </a:p>
            <a:p>
              <a:pPr algn="ctr"/>
              <a:endParaRPr lang="en-US" sz="2333" b="1" dirty="0">
                <a:latin typeface="Trebuchet MS" pitchFamily="34" charset="0"/>
              </a:endParaRPr>
            </a:p>
            <a:p>
              <a:pPr defTabSz="3137781"/>
              <a:r>
                <a:rPr lang="en-US" sz="2333" i="0" dirty="0">
                  <a:latin typeface="Trebuchet MS" pitchFamily="34" charset="0"/>
                </a:rPr>
                <a:t>This PowerPoint</a:t>
              </a:r>
              <a:r>
                <a:rPr lang="en-US" sz="2333" i="0" baseline="0" dirty="0">
                  <a:latin typeface="Trebuchet MS" pitchFamily="34" charset="0"/>
                </a:rPr>
                <a:t> </a:t>
              </a:r>
              <a:r>
                <a:rPr lang="en-US" sz="2333" i="0" dirty="0">
                  <a:latin typeface="Trebuchet MS" pitchFamily="34" charset="0"/>
                </a:rPr>
                <a:t>2007 template produces</a:t>
              </a:r>
              <a:r>
                <a:rPr lang="en-US" sz="2333" i="0" baseline="0" dirty="0">
                  <a:latin typeface="Trebuchet MS" pitchFamily="34" charset="0"/>
                </a:rPr>
                <a:t> </a:t>
              </a:r>
              <a:r>
                <a:rPr lang="en-US" sz="2333" i="0" dirty="0">
                  <a:latin typeface="Trebuchet MS" pitchFamily="34" charset="0"/>
                </a:rPr>
                <a:t>a 36”x48” presentation poster. </a:t>
              </a:r>
              <a:r>
                <a:rPr lang="en-US" sz="2333" dirty="0">
                  <a:latin typeface="Trebuchet MS" pitchFamily="34" charset="0"/>
                </a:rPr>
                <a:t>You</a:t>
              </a:r>
              <a:r>
                <a:rPr lang="en-US" sz="2333" baseline="0" dirty="0">
                  <a:latin typeface="Trebuchet MS" pitchFamily="34" charset="0"/>
                </a:rPr>
                <a:t> can u</a:t>
              </a:r>
              <a:r>
                <a:rPr lang="en-US" sz="2333" dirty="0">
                  <a:latin typeface="Trebuchet MS" pitchFamily="34" charset="0"/>
                </a:rPr>
                <a:t>se</a:t>
              </a:r>
              <a:r>
                <a:rPr lang="en-US" sz="2333" baseline="0" dirty="0">
                  <a:latin typeface="Trebuchet MS" pitchFamily="34" charset="0"/>
                </a:rPr>
                <a:t> it to create your research poster and </a:t>
              </a:r>
              <a:r>
                <a:rPr lang="en-US" sz="2333" dirty="0">
                  <a:latin typeface="Trebuchet MS" pitchFamily="34" charset="0"/>
                </a:rPr>
                <a:t>save valuable time placing titles, subtitles,</a:t>
              </a:r>
              <a:r>
                <a:rPr lang="en-US" sz="2333" baseline="0" dirty="0">
                  <a:latin typeface="Trebuchet MS" pitchFamily="34" charset="0"/>
                </a:rPr>
                <a:t> text, and graphics</a:t>
              </a:r>
              <a:r>
                <a:rPr lang="en-US" sz="2333" dirty="0">
                  <a:latin typeface="Trebuchet MS" pitchFamily="34" charset="0"/>
                </a:rPr>
                <a:t>. </a:t>
              </a:r>
            </a:p>
            <a:p>
              <a:pPr defTabSz="3137781"/>
              <a:endParaRPr lang="en-US" sz="2333" dirty="0">
                <a:latin typeface="Trebuchet MS" pitchFamily="34" charset="0"/>
              </a:endParaRPr>
            </a:p>
            <a:p>
              <a:pPr defTabSz="3657390"/>
              <a:r>
                <a:rPr lang="en-US" sz="2333" dirty="0">
                  <a:latin typeface="Trebuchet MS" pitchFamily="34" charset="0"/>
                </a:rPr>
                <a:t>We provide a series of online tutorials that will guide you through the poster design process and answer your poster production questions. To view our template tutorials, go online to </a:t>
              </a:r>
              <a:r>
                <a:rPr lang="en-US" sz="2333" b="1" dirty="0">
                  <a:solidFill>
                    <a:srgbClr val="FFC000"/>
                  </a:solidFill>
                  <a:latin typeface="Trebuchet MS" pitchFamily="34" charset="0"/>
                </a:rPr>
                <a:t>PosterPresentations.com</a:t>
              </a:r>
              <a:r>
                <a:rPr lang="en-US" sz="2333" b="1" dirty="0">
                  <a:solidFill>
                    <a:schemeClr val="bg1"/>
                  </a:solidFill>
                  <a:latin typeface="Trebuchet MS" pitchFamily="34" charset="0"/>
                </a:rPr>
                <a:t> </a:t>
              </a:r>
              <a:r>
                <a:rPr lang="en-US" sz="2333" dirty="0">
                  <a:solidFill>
                    <a:schemeClr val="bg1"/>
                  </a:solidFill>
                  <a:latin typeface="Trebuchet MS" pitchFamily="34" charset="0"/>
                </a:rPr>
                <a:t>and click on HELP DESK.</a:t>
              </a:r>
            </a:p>
            <a:p>
              <a:pPr defTabSz="3657390"/>
              <a:endParaRPr lang="en-US" sz="2333" dirty="0">
                <a:latin typeface="Trebuchet MS" pitchFamily="34" charset="0"/>
              </a:endParaRPr>
            </a:p>
            <a:p>
              <a:pPr defTabSz="3657390"/>
              <a:r>
                <a:rPr lang="en-US" sz="2333" dirty="0">
                  <a:solidFill>
                    <a:schemeClr val="bg1"/>
                  </a:solidFill>
                  <a:latin typeface="Trebuchet MS" pitchFamily="34" charset="0"/>
                </a:rPr>
                <a:t>When</a:t>
              </a:r>
              <a:r>
                <a:rPr lang="en-US" sz="2333" baseline="0" dirty="0">
                  <a:solidFill>
                    <a:schemeClr val="bg1"/>
                  </a:solidFill>
                  <a:latin typeface="Trebuchet MS" pitchFamily="34" charset="0"/>
                </a:rPr>
                <a:t> you are ready to print your poster</a:t>
              </a:r>
              <a:r>
                <a:rPr lang="en-US" sz="2333" dirty="0">
                  <a:solidFill>
                    <a:schemeClr val="bg1"/>
                  </a:solidFill>
                  <a:latin typeface="Trebuchet MS" pitchFamily="34" charset="0"/>
                </a:rPr>
                <a:t>,</a:t>
              </a:r>
              <a:r>
                <a:rPr lang="en-US" sz="2333" baseline="0" dirty="0">
                  <a:solidFill>
                    <a:schemeClr val="bg1"/>
                  </a:solidFill>
                  <a:latin typeface="Trebuchet MS" pitchFamily="34" charset="0"/>
                </a:rPr>
                <a:t> go online to </a:t>
              </a:r>
              <a:r>
                <a:rPr lang="en-US" sz="2333" b="0" dirty="0">
                  <a:solidFill>
                    <a:schemeClr val="bg1"/>
                  </a:solidFill>
                  <a:latin typeface="Trebuchet MS" pitchFamily="34" charset="0"/>
                </a:rPr>
                <a:t>PosterPresentations.com</a:t>
              </a:r>
              <a:br>
                <a:rPr lang="en-US" sz="2333" dirty="0">
                  <a:solidFill>
                    <a:schemeClr val="bg1"/>
                  </a:solidFill>
                  <a:latin typeface="Trebuchet MS" pitchFamily="34" charset="0"/>
                </a:rPr>
              </a:br>
              <a:endParaRPr lang="en-US" sz="2333" dirty="0">
                <a:solidFill>
                  <a:schemeClr val="bg1"/>
                </a:solidFill>
                <a:latin typeface="Trebuchet MS" pitchFamily="34" charset="0"/>
              </a:endParaRPr>
            </a:p>
            <a:p>
              <a:pPr algn="l" defTabSz="3137781"/>
              <a:r>
                <a:rPr lang="en-US" sz="2333" b="0" dirty="0">
                  <a:solidFill>
                    <a:schemeClr val="bg1"/>
                  </a:solidFill>
                  <a:latin typeface="Trebuchet MS" pitchFamily="34" charset="0"/>
                </a:rPr>
                <a:t>Need</a:t>
              </a:r>
              <a:r>
                <a:rPr lang="en-US" sz="2333" b="0" baseline="0" dirty="0">
                  <a:solidFill>
                    <a:schemeClr val="bg1"/>
                  </a:solidFill>
                  <a:latin typeface="Trebuchet MS" pitchFamily="34" charset="0"/>
                </a:rPr>
                <a:t> assistance? Call us at </a:t>
              </a:r>
              <a:r>
                <a:rPr lang="en-US" sz="2333" b="0" dirty="0">
                  <a:solidFill>
                    <a:srgbClr val="FFC000"/>
                  </a:solidFill>
                  <a:latin typeface="Trebuchet MS" pitchFamily="34" charset="0"/>
                </a:rPr>
                <a:t>1.510.649.3001</a:t>
              </a:r>
            </a:p>
            <a:p>
              <a:pPr algn="l" defTabSz="3137781"/>
              <a:endParaRPr lang="en-US" sz="3000" b="1" dirty="0">
                <a:solidFill>
                  <a:srgbClr val="FFFF00"/>
                </a:solidFill>
                <a:latin typeface="Trebuchet MS" pitchFamily="34" charset="0"/>
              </a:endParaRPr>
            </a:p>
            <a:p>
              <a:pPr algn="ctr"/>
              <a:endParaRPr lang="en-US" sz="2000" b="1" dirty="0">
                <a:solidFill>
                  <a:schemeClr val="bg1"/>
                </a:solidFill>
                <a:latin typeface="Trebuchet MS" pitchFamily="34" charset="0"/>
              </a:endParaRPr>
            </a:p>
            <a:p>
              <a:pPr algn="ctr"/>
              <a:r>
                <a:rPr lang="en-US" sz="3333" b="1" spc="500" dirty="0">
                  <a:solidFill>
                    <a:schemeClr val="bg1"/>
                  </a:solidFill>
                  <a:latin typeface="Trebuchet MS" pitchFamily="34" charset="0"/>
                </a:rPr>
                <a:t>QUICK START</a:t>
              </a:r>
            </a:p>
            <a:p>
              <a:pPr algn="ctr"/>
              <a:endParaRPr lang="en-US" sz="2667" b="1" baseline="0" dirty="0">
                <a:solidFill>
                  <a:schemeClr val="bg1"/>
                </a:solidFill>
                <a:latin typeface="Trebuchet MS" pitchFamily="34" charset="0"/>
              </a:endParaRPr>
            </a:p>
            <a:p>
              <a:pPr algn="ctr"/>
              <a:r>
                <a:rPr lang="en-US" sz="2667" b="1" baseline="0" dirty="0">
                  <a:solidFill>
                    <a:srgbClr val="FFC000"/>
                  </a:solidFill>
                  <a:latin typeface="Trebuchet MS" pitchFamily="34" charset="0"/>
                </a:rPr>
                <a:t>Zoom in and out</a:t>
              </a:r>
            </a:p>
            <a:p>
              <a:pPr marL="1576791" indent="-1576791" algn="l" defTabSz="709027"/>
              <a:r>
                <a:rPr lang="en-US" sz="2000" b="0" baseline="0" dirty="0">
                  <a:solidFill>
                    <a:schemeClr val="bg1"/>
                  </a:solidFill>
                  <a:latin typeface="Trebuchet MS" pitchFamily="34" charset="0"/>
                </a:rPr>
                <a:t>	</a:t>
              </a:r>
              <a:r>
                <a:rPr lang="en-US" sz="2000" b="0" baseline="0" dirty="0">
                  <a:solidFill>
                    <a:schemeClr val="bg1">
                      <a:lumMod val="75000"/>
                    </a:schemeClr>
                  </a:solidFill>
                  <a:latin typeface="Trebuchet MS" pitchFamily="34" charset="0"/>
                </a:rPr>
                <a:t>As you work on your poster zoom in and out to the level that is more comfortable to you. </a:t>
              </a:r>
            </a:p>
            <a:p>
              <a:pPr marL="1576791" indent="-1576791" algn="l" defTabSz="709027"/>
              <a:r>
                <a:rPr lang="en-US" sz="2000" b="1" baseline="0" dirty="0">
                  <a:solidFill>
                    <a:schemeClr val="bg1">
                      <a:lumMod val="75000"/>
                    </a:schemeClr>
                  </a:solidFill>
                  <a:latin typeface="Trebuchet MS" pitchFamily="34" charset="0"/>
                </a:rPr>
                <a:t>	</a:t>
              </a:r>
              <a:r>
                <a:rPr lang="en-US" sz="2000" b="0" baseline="0" dirty="0">
                  <a:solidFill>
                    <a:schemeClr val="bg1">
                      <a:lumMod val="75000"/>
                    </a:schemeClr>
                  </a:solidFill>
                  <a:latin typeface="Trebuchet MS" pitchFamily="34" charset="0"/>
                </a:rPr>
                <a:t>Go to VIEW &gt; ZOOM.</a:t>
              </a:r>
            </a:p>
            <a:p>
              <a:pPr algn="l"/>
              <a:endParaRPr lang="en-US" sz="2333" b="0" baseline="0" dirty="0">
                <a:solidFill>
                  <a:schemeClr val="bg1"/>
                </a:solidFill>
                <a:latin typeface="Trebuchet MS" pitchFamily="34" charset="0"/>
              </a:endParaRPr>
            </a:p>
            <a:p>
              <a:pPr algn="ctr"/>
              <a:r>
                <a:rPr lang="en-US" sz="2667" b="1" baseline="0" dirty="0">
                  <a:solidFill>
                    <a:srgbClr val="FFC000"/>
                  </a:solidFill>
                  <a:latin typeface="Trebuchet MS" pitchFamily="34" charset="0"/>
                </a:rPr>
                <a:t>Title, Authors, and Affiliations</a:t>
              </a:r>
            </a:p>
            <a:p>
              <a:pPr algn="l"/>
              <a:r>
                <a:rPr lang="en-US" sz="2000" b="0" baseline="0" dirty="0">
                  <a:solidFill>
                    <a:schemeClr val="bg1">
                      <a:lumMod val="75000"/>
                    </a:schemeClr>
                  </a:solidFill>
                  <a:latin typeface="Trebuchet MS" pitchFamily="34" charset="0"/>
                </a:rPr>
                <a:t>Start designing your poster by adding the title, the names of the authors, and the affiliated institutions. </a:t>
              </a:r>
              <a:r>
                <a:rPr lang="en-US" sz="20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000" b="0" spc="0" baseline="0" dirty="0">
                <a:solidFill>
                  <a:schemeClr val="bg1">
                    <a:lumMod val="75000"/>
                  </a:schemeClr>
                </a:solidFill>
                <a:latin typeface="Trebuchet MS" pitchFamily="34" charset="0"/>
              </a:endParaRPr>
            </a:p>
            <a:p>
              <a:pPr algn="l"/>
              <a:r>
                <a:rPr lang="en-US" sz="2000" b="1" spc="250" baseline="0" dirty="0">
                  <a:solidFill>
                    <a:srgbClr val="FFC000"/>
                  </a:solidFill>
                  <a:latin typeface="Trebuchet MS" pitchFamily="34" charset="0"/>
                </a:rPr>
                <a:t>TIP</a:t>
              </a:r>
              <a:r>
                <a:rPr lang="en-US" sz="2000" b="1" baseline="0" dirty="0">
                  <a:solidFill>
                    <a:srgbClr val="FFC000"/>
                  </a:solidFill>
                  <a:latin typeface="Trebuchet MS" pitchFamily="34" charset="0"/>
                </a:rPr>
                <a:t>: </a:t>
              </a:r>
              <a:r>
                <a:rPr lang="en-US" sz="2000" b="0" baseline="0" dirty="0">
                  <a:solidFill>
                    <a:schemeClr val="bg1">
                      <a:lumMod val="75000"/>
                    </a:schemeClr>
                  </a:solidFill>
                  <a:latin typeface="Trebuchet MS" pitchFamily="34" charset="0"/>
                </a:rPr>
                <a:t>The font size of your title should be bigger than your name(s) and institution name(s).</a:t>
              </a:r>
            </a:p>
            <a:p>
              <a:pPr algn="l"/>
              <a:br>
                <a:rPr lang="en-US" sz="2333" b="1" baseline="0" dirty="0">
                  <a:solidFill>
                    <a:schemeClr val="bg1"/>
                  </a:solidFill>
                  <a:latin typeface="Trebuchet MS" pitchFamily="34" charset="0"/>
                </a:rPr>
              </a:br>
              <a:endParaRPr lang="en-US" sz="2333" b="1" dirty="0">
                <a:solidFill>
                  <a:schemeClr val="bg1"/>
                </a:solidFill>
                <a:latin typeface="Trebuchet MS" pitchFamily="34" charset="0"/>
              </a:endParaRPr>
            </a:p>
            <a:p>
              <a:pPr algn="ctr"/>
              <a:endParaRPr lang="en-US" sz="2333" b="1" dirty="0">
                <a:solidFill>
                  <a:srgbClr val="FFC000"/>
                </a:solidFill>
                <a:latin typeface="Trebuchet MS" pitchFamily="34" charset="0"/>
              </a:endParaRPr>
            </a:p>
            <a:p>
              <a:pPr algn="ctr"/>
              <a:endParaRPr lang="en-US" sz="2333" b="1" dirty="0">
                <a:solidFill>
                  <a:srgbClr val="FFC000"/>
                </a:solidFill>
                <a:latin typeface="Trebuchet MS" pitchFamily="34" charset="0"/>
              </a:endParaRPr>
            </a:p>
            <a:p>
              <a:pPr algn="ctr"/>
              <a:r>
                <a:rPr lang="en-US" sz="2667" b="1" dirty="0">
                  <a:solidFill>
                    <a:srgbClr val="FFC000"/>
                  </a:solidFill>
                  <a:latin typeface="Trebuchet MS" pitchFamily="34" charset="0"/>
                </a:rPr>
                <a:t>Adding Logos</a:t>
              </a:r>
              <a:r>
                <a:rPr lang="en-US" sz="2667" b="1" baseline="0" dirty="0">
                  <a:solidFill>
                    <a:srgbClr val="FFC000"/>
                  </a:solidFill>
                  <a:latin typeface="Trebuchet MS" pitchFamily="34" charset="0"/>
                </a:rPr>
                <a:t> / Seals</a:t>
              </a:r>
            </a:p>
            <a:p>
              <a:pPr algn="l"/>
              <a:r>
                <a:rPr lang="en-US" sz="20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000" b="0" spc="250" baseline="0" dirty="0">
                <a:solidFill>
                  <a:schemeClr val="bg1">
                    <a:lumMod val="75000"/>
                  </a:schemeClr>
                </a:solidFill>
                <a:latin typeface="Trebuchet MS" pitchFamily="34" charset="0"/>
              </a:endParaRPr>
            </a:p>
            <a:p>
              <a:pPr algn="l"/>
              <a:r>
                <a:rPr lang="en-US" sz="2000" b="1" spc="250" baseline="0" dirty="0">
                  <a:solidFill>
                    <a:srgbClr val="FFC000"/>
                  </a:solidFill>
                  <a:latin typeface="Trebuchet MS" pitchFamily="34" charset="0"/>
                </a:rPr>
                <a:t>TIP:</a:t>
              </a:r>
              <a:r>
                <a:rPr lang="en-US" sz="2000" b="1" spc="0" baseline="0" dirty="0">
                  <a:solidFill>
                    <a:srgbClr val="FFC000"/>
                  </a:solidFill>
                  <a:latin typeface="Trebuchet MS" pitchFamily="34" charset="0"/>
                </a:rPr>
                <a:t> </a:t>
              </a:r>
              <a:r>
                <a:rPr lang="en-US" sz="2000" b="0" baseline="0" dirty="0">
                  <a:solidFill>
                    <a:schemeClr val="bg1">
                      <a:lumMod val="75000"/>
                    </a:schemeClr>
                  </a:solidFill>
                  <a:latin typeface="Trebuchet MS" pitchFamily="34" charset="0"/>
                </a:rPr>
                <a:t>See if your school’s logo is available on our free poster templates page.</a:t>
              </a:r>
            </a:p>
            <a:p>
              <a:pPr algn="l"/>
              <a:endParaRPr lang="en-US" sz="2000" b="0" baseline="0" dirty="0">
                <a:latin typeface="Trebuchet MS" pitchFamily="34" charset="0"/>
              </a:endParaRPr>
            </a:p>
            <a:p>
              <a:pPr algn="ctr"/>
              <a:r>
                <a:rPr lang="en-US" sz="2667" b="1" baseline="0" dirty="0">
                  <a:solidFill>
                    <a:srgbClr val="FFC000"/>
                  </a:solidFill>
                  <a:latin typeface="Trebuchet MS" pitchFamily="34" charset="0"/>
                </a:rPr>
                <a:t>Photographs / Graphics</a:t>
              </a:r>
            </a:p>
            <a:p>
              <a:pPr algn="l" defTabSz="814852"/>
              <a:r>
                <a:rPr lang="en-US" sz="20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000" b="0" spc="0" baseline="0" dirty="0">
                  <a:solidFill>
                    <a:schemeClr val="bg1">
                      <a:lumMod val="75000"/>
                    </a:schemeClr>
                  </a:solidFill>
                  <a:latin typeface="Trebuchet MS" pitchFamily="34" charset="0"/>
                </a:rPr>
                <a:t>disproportionally.</a:t>
              </a:r>
            </a:p>
            <a:p>
              <a:pPr algn="l" defTabSz="814852"/>
              <a:endParaRPr lang="en-US" sz="2000" b="0" baseline="0" dirty="0">
                <a:latin typeface="Trebuchet MS" pitchFamily="34" charset="0"/>
              </a:endParaRPr>
            </a:p>
            <a:p>
              <a:pPr algn="ctr"/>
              <a:endParaRPr lang="en-US" sz="2333" b="1" baseline="0" dirty="0">
                <a:solidFill>
                  <a:srgbClr val="FFC000"/>
                </a:solidFill>
                <a:latin typeface="Trebuchet MS" pitchFamily="34" charset="0"/>
              </a:endParaRPr>
            </a:p>
            <a:p>
              <a:pPr algn="ctr"/>
              <a:endParaRPr lang="en-US" sz="2333" b="1" baseline="0" dirty="0">
                <a:solidFill>
                  <a:srgbClr val="FFC000"/>
                </a:solidFill>
                <a:latin typeface="Trebuchet MS" pitchFamily="34" charset="0"/>
              </a:endParaRPr>
            </a:p>
            <a:p>
              <a:pPr algn="ctr"/>
              <a:endParaRPr lang="en-US" sz="2333" b="1" baseline="0" dirty="0">
                <a:solidFill>
                  <a:srgbClr val="FFC000"/>
                </a:solidFill>
                <a:latin typeface="Trebuchet MS" pitchFamily="34" charset="0"/>
              </a:endParaRPr>
            </a:p>
            <a:p>
              <a:pPr algn="ctr"/>
              <a:endParaRPr lang="en-US" sz="2333" b="1" baseline="0" dirty="0">
                <a:solidFill>
                  <a:srgbClr val="FFC000"/>
                </a:solidFill>
                <a:latin typeface="Trebuchet MS" pitchFamily="34" charset="0"/>
              </a:endParaRPr>
            </a:p>
            <a:p>
              <a:pPr algn="ctr"/>
              <a:endParaRPr lang="en-US" sz="2333" b="1" baseline="0" dirty="0">
                <a:solidFill>
                  <a:srgbClr val="FFC000"/>
                </a:solidFill>
                <a:latin typeface="Trebuchet MS" pitchFamily="34" charset="0"/>
              </a:endParaRPr>
            </a:p>
            <a:p>
              <a:pPr algn="ctr"/>
              <a:endParaRPr lang="en-US" sz="2333" b="1" baseline="0" dirty="0">
                <a:solidFill>
                  <a:srgbClr val="FFC000"/>
                </a:solidFill>
                <a:latin typeface="Trebuchet MS" pitchFamily="34" charset="0"/>
              </a:endParaRPr>
            </a:p>
            <a:p>
              <a:pPr algn="ctr"/>
              <a:r>
                <a:rPr lang="en-US" sz="2667" b="1" baseline="0" dirty="0">
                  <a:solidFill>
                    <a:srgbClr val="FFC000"/>
                  </a:solidFill>
                  <a:latin typeface="Trebuchet MS" pitchFamily="34" charset="0"/>
                </a:rPr>
                <a:t>Image Quality Check</a:t>
              </a:r>
            </a:p>
            <a:p>
              <a:pPr lvl="0" algn="l" defTabSz="814852"/>
              <a:r>
                <a:rPr lang="en-US" sz="2000" b="0" baseline="0" dirty="0">
                  <a:solidFill>
                    <a:schemeClr val="bg1">
                      <a:lumMod val="75000"/>
                    </a:schemeClr>
                  </a:solidFill>
                  <a:latin typeface="Trebuchet MS" pitchFamily="34" charset="0"/>
                </a:rPr>
                <a:t>Zoom in and look at your images at 100% magnification. If they look good they will print well. </a:t>
              </a:r>
              <a:endParaRPr lang="en-US" sz="2333" b="0" dirty="0">
                <a:latin typeface="Trebuchet MS" pitchFamily="34" charset="0"/>
              </a:endParaRPr>
            </a:p>
          </p:txBody>
        </p:sp>
        <p:cxnSp>
          <p:nvCxnSpPr>
            <p:cNvPr id="32" name="Straight Connector 31"/>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userDrawn="1"/>
          </p:nvPicPr>
          <p:blipFill>
            <a:blip r:embed="rId3"/>
            <a:stretch>
              <a:fillRect/>
            </a:stretch>
          </p:blipFill>
          <p:spPr>
            <a:xfrm>
              <a:off x="-10740740" y="10261718"/>
              <a:ext cx="1597666" cy="1201935"/>
            </a:xfrm>
            <a:prstGeom prst="rect">
              <a:avLst/>
            </a:prstGeom>
          </p:spPr>
        </p:pic>
        <p:pic>
          <p:nvPicPr>
            <p:cNvPr id="37" name="Picture 36"/>
            <p:cNvPicPr>
              <a:picLocks noChangeAspect="1"/>
            </p:cNvPicPr>
            <p:nvPr userDrawn="1"/>
          </p:nvPicPr>
          <p:blipFill>
            <a:blip r:embed="rId4"/>
            <a:stretch>
              <a:fillRect/>
            </a:stretch>
          </p:blipFill>
          <p:spPr>
            <a:xfrm>
              <a:off x="-10732765" y="15696927"/>
              <a:ext cx="9986808" cy="1053596"/>
            </a:xfrm>
            <a:prstGeom prst="rect">
              <a:avLst/>
            </a:prstGeom>
          </p:spPr>
        </p:pic>
        <p:grpSp>
          <p:nvGrpSpPr>
            <p:cNvPr id="38" name="Group 37"/>
            <p:cNvGrpSpPr/>
            <p:nvPr userDrawn="1"/>
          </p:nvGrpSpPr>
          <p:grpSpPr>
            <a:xfrm>
              <a:off x="-9744993" y="23540958"/>
              <a:ext cx="7531182" cy="2393446"/>
              <a:chOff x="-4470427" y="11016658"/>
              <a:chExt cx="3470785" cy="1099651"/>
            </a:xfrm>
          </p:grpSpPr>
          <p:grpSp>
            <p:nvGrpSpPr>
              <p:cNvPr id="46" name="Group 45"/>
              <p:cNvGrpSpPr/>
              <p:nvPr userDrawn="1"/>
            </p:nvGrpSpPr>
            <p:grpSpPr>
              <a:xfrm>
                <a:off x="-2783495" y="11060882"/>
                <a:ext cx="624431" cy="897037"/>
                <a:chOff x="-3958697" y="11117435"/>
                <a:chExt cx="779338" cy="1285449"/>
              </a:xfrm>
            </p:grpSpPr>
            <p:pic>
              <p:nvPicPr>
                <p:cNvPr id="52" name="Picture 51"/>
                <p:cNvPicPr>
                  <a:picLocks noChangeAspect="1"/>
                </p:cNvPicPr>
                <p:nvPr userDrawn="1"/>
              </p:nvPicPr>
              <p:blipFill>
                <a:blip r:embed="rId5"/>
                <a:stretch>
                  <a:fillRect/>
                </a:stretch>
              </p:blipFill>
              <p:spPr>
                <a:xfrm>
                  <a:off x="-3948160" y="11117435"/>
                  <a:ext cx="768801" cy="1090857"/>
                </a:xfrm>
                <a:prstGeom prst="rect">
                  <a:avLst/>
                </a:prstGeom>
              </p:spPr>
            </p:pic>
            <p:sp>
              <p:nvSpPr>
                <p:cNvPr id="53" name="TextBox 52"/>
                <p:cNvSpPr txBox="1"/>
                <p:nvPr userDrawn="1"/>
              </p:nvSpPr>
              <p:spPr>
                <a:xfrm>
                  <a:off x="-3958697" y="12114178"/>
                  <a:ext cx="779337" cy="288706"/>
                </a:xfrm>
                <a:prstGeom prst="rect">
                  <a:avLst/>
                </a:prstGeom>
                <a:solidFill>
                  <a:schemeClr val="accent1"/>
                </a:solidFill>
                <a:ln>
                  <a:noFill/>
                </a:ln>
              </p:spPr>
              <p:txBody>
                <a:bodyPr wrap="square" lIns="91440" tIns="91440" rIns="91440" bIns="91440" rtlCol="0">
                  <a:spAutoFit/>
                </a:bodyPr>
                <a:lstStyle/>
                <a:p>
                  <a:pPr algn="ctr"/>
                  <a:r>
                    <a:rPr lang="en-US" sz="1333" b="1" dirty="0">
                      <a:solidFill>
                        <a:schemeClr val="tx1"/>
                      </a:solidFill>
                    </a:rPr>
                    <a:t>ORIGINAL</a:t>
                  </a:r>
                </a:p>
              </p:txBody>
            </p:sp>
          </p:grpSp>
          <p:grpSp>
            <p:nvGrpSpPr>
              <p:cNvPr id="47" name="Group 46"/>
              <p:cNvGrpSpPr/>
              <p:nvPr userDrawn="1"/>
            </p:nvGrpSpPr>
            <p:grpSpPr>
              <a:xfrm>
                <a:off x="-2033159" y="11060881"/>
                <a:ext cx="1033517" cy="897985"/>
                <a:chOff x="-2921738" y="11200127"/>
                <a:chExt cx="1420279" cy="1234029"/>
              </a:xfrm>
            </p:grpSpPr>
            <p:pic>
              <p:nvPicPr>
                <p:cNvPr id="50" name="Picture 49"/>
                <p:cNvPicPr>
                  <a:picLocks noChangeAspect="1"/>
                </p:cNvPicPr>
                <p:nvPr userDrawn="1"/>
              </p:nvPicPr>
              <p:blipFill>
                <a:blip r:embed="rId5"/>
                <a:stretch>
                  <a:fillRect/>
                </a:stretch>
              </p:blipFill>
              <p:spPr>
                <a:xfrm>
                  <a:off x="-2921738" y="11200127"/>
                  <a:ext cx="1420279" cy="1029694"/>
                </a:xfrm>
                <a:prstGeom prst="rect">
                  <a:avLst/>
                </a:prstGeom>
              </p:spPr>
            </p:pic>
            <p:sp>
              <p:nvSpPr>
                <p:cNvPr id="51" name="TextBox 50"/>
                <p:cNvSpPr txBox="1"/>
                <p:nvPr userDrawn="1"/>
              </p:nvSpPr>
              <p:spPr>
                <a:xfrm>
                  <a:off x="-2918991" y="12175418"/>
                  <a:ext cx="1417532" cy="258738"/>
                </a:xfrm>
                <a:prstGeom prst="rect">
                  <a:avLst/>
                </a:prstGeom>
                <a:solidFill>
                  <a:srgbClr val="FF0000"/>
                </a:solidFill>
              </p:spPr>
              <p:txBody>
                <a:bodyPr wrap="square" lIns="457200" tIns="91440" rIns="457200" bIns="91440" rtlCol="0">
                  <a:spAutoFit/>
                </a:bodyPr>
                <a:lstStyle/>
                <a:p>
                  <a:pPr algn="ctr"/>
                  <a:r>
                    <a:rPr lang="en-US" sz="1167" b="1" dirty="0">
                      <a:solidFill>
                        <a:schemeClr val="bg1"/>
                      </a:solidFill>
                    </a:rPr>
                    <a:t>DISTORTED</a:t>
                  </a:r>
                  <a:endParaRPr lang="en-US" sz="583" b="1" dirty="0">
                    <a:solidFill>
                      <a:schemeClr val="bg1"/>
                    </a:solidFill>
                  </a:endParaRPr>
                </a:p>
              </p:txBody>
            </p:sp>
          </p:grpSp>
          <p:pic>
            <p:nvPicPr>
              <p:cNvPr id="48" name="Picture 47"/>
              <p:cNvPicPr>
                <a:picLocks noChangeAspect="1"/>
              </p:cNvPicPr>
              <p:nvPr userDrawn="1"/>
            </p:nvPicPr>
            <p:blipFill>
              <a:blip r:embed="rId6"/>
              <a:stretch>
                <a:fillRect/>
              </a:stretch>
            </p:blipFill>
            <p:spPr>
              <a:xfrm>
                <a:off x="-4470427" y="11016658"/>
                <a:ext cx="1098742" cy="847761"/>
              </a:xfrm>
              <a:prstGeom prst="rect">
                <a:avLst/>
              </a:prstGeom>
            </p:spPr>
          </p:pic>
          <p:sp>
            <p:nvSpPr>
              <p:cNvPr id="49" name="TextBox 48"/>
              <p:cNvSpPr txBox="1"/>
              <p:nvPr userDrawn="1"/>
            </p:nvSpPr>
            <p:spPr>
              <a:xfrm>
                <a:off x="-4440600" y="11665645"/>
                <a:ext cx="1035685" cy="450664"/>
              </a:xfrm>
              <a:prstGeom prst="rect">
                <a:avLst/>
              </a:prstGeom>
              <a:noFill/>
            </p:spPr>
            <p:txBody>
              <a:bodyPr wrap="square" lIns="457200" tIns="457200" rIns="457200" bIns="0" rtlCol="0">
                <a:spAutoFit/>
              </a:bodyPr>
              <a:lstStyle/>
              <a:p>
                <a:pPr algn="ctr"/>
                <a:r>
                  <a:rPr lang="en-US" sz="1333" dirty="0">
                    <a:solidFill>
                      <a:schemeClr val="bg1"/>
                    </a:solidFill>
                  </a:rPr>
                  <a:t>Corner</a:t>
                </a:r>
                <a:r>
                  <a:rPr lang="en-US" sz="1333" baseline="0" dirty="0">
                    <a:solidFill>
                      <a:schemeClr val="bg1"/>
                    </a:solidFill>
                  </a:rPr>
                  <a:t> handles</a:t>
                </a:r>
                <a:endParaRPr lang="en-US" sz="1333" dirty="0">
                  <a:solidFill>
                    <a:schemeClr val="bg1"/>
                  </a:solidFill>
                </a:endParaRPr>
              </a:p>
            </p:txBody>
          </p:sp>
        </p:grpSp>
        <p:grpSp>
          <p:nvGrpSpPr>
            <p:cNvPr id="39" name="Group 38"/>
            <p:cNvGrpSpPr/>
            <p:nvPr userDrawn="1"/>
          </p:nvGrpSpPr>
          <p:grpSpPr>
            <a:xfrm>
              <a:off x="-10407990" y="27751406"/>
              <a:ext cx="9341405" cy="2453251"/>
              <a:chOff x="-4759234" y="12734134"/>
              <a:chExt cx="4305035" cy="1127128"/>
            </a:xfrm>
          </p:grpSpPr>
          <p:graphicFrame>
            <p:nvGraphicFramePr>
              <p:cNvPr id="41" name="Object 40"/>
              <p:cNvGraphicFramePr>
                <a:graphicFrameLocks noChangeAspect="1"/>
              </p:cNvGraphicFramePr>
              <p:nvPr userDrawn="1">
                <p:extLst>
                  <p:ext uri="{D42A27DB-BD31-4B8C-83A1-F6EECF244321}">
                    <p14:modId xmlns:p14="http://schemas.microsoft.com/office/powerpoint/2010/main" val="2923600614"/>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name="Image" r:id="rId7" imgW="1828440" imgH="1117440" progId="Photoshop.Image.13">
                      <p:embed/>
                    </p:oleObj>
                  </mc:Choice>
                  <mc:Fallback>
                    <p:oleObj name="Image" r:id="rId7" imgW="1828440" imgH="1117440" progId="Photoshop.Image.13">
                      <p:embed/>
                      <p:pic>
                        <p:nvPicPr>
                          <p:cNvPr id="41" name="Object 40"/>
                          <p:cNvPicPr/>
                          <p:nvPr/>
                        </p:nvPicPr>
                        <p:blipFill>
                          <a:blip r:embed="rId8"/>
                          <a:stretch>
                            <a:fillRect/>
                          </a:stretch>
                        </p:blipFill>
                        <p:spPr>
                          <a:xfrm>
                            <a:off x="-4533347" y="12734142"/>
                            <a:ext cx="1828800" cy="1117600"/>
                          </a:xfrm>
                          <a:prstGeom prst="rect">
                            <a:avLst/>
                          </a:prstGeom>
                        </p:spPr>
                      </p:pic>
                    </p:oleObj>
                  </mc:Fallback>
                </mc:AlternateContent>
              </a:graphicData>
            </a:graphic>
          </p:graphicFrame>
          <p:graphicFrame>
            <p:nvGraphicFramePr>
              <p:cNvPr id="43" name="Object 42"/>
              <p:cNvGraphicFramePr>
                <a:graphicFrameLocks noChangeAspect="1"/>
              </p:cNvGraphicFramePr>
              <p:nvPr userDrawn="1">
                <p:extLst>
                  <p:ext uri="{D42A27DB-BD31-4B8C-83A1-F6EECF244321}">
                    <p14:modId xmlns:p14="http://schemas.microsoft.com/office/powerpoint/2010/main" val="3743875991"/>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name="Image" r:id="rId9" imgW="1828440" imgH="1117440" progId="Photoshop.Image.13">
                      <p:embed/>
                    </p:oleObj>
                  </mc:Choice>
                  <mc:Fallback>
                    <p:oleObj name="Image" r:id="rId9" imgW="1828440" imgH="1117440" progId="Photoshop.Image.13">
                      <p:embed/>
                      <p:pic>
                        <p:nvPicPr>
                          <p:cNvPr id="43" name="Object 42"/>
                          <p:cNvPicPr/>
                          <p:nvPr/>
                        </p:nvPicPr>
                        <p:blipFill>
                          <a:blip r:embed="rId10"/>
                          <a:stretch>
                            <a:fillRect/>
                          </a:stretch>
                        </p:blipFill>
                        <p:spPr>
                          <a:xfrm>
                            <a:off x="-2456641" y="12737835"/>
                            <a:ext cx="1828800" cy="1117600"/>
                          </a:xfrm>
                          <a:prstGeom prst="rect">
                            <a:avLst/>
                          </a:prstGeom>
                        </p:spPr>
                      </p:pic>
                    </p:oleObj>
                  </mc:Fallback>
                </mc:AlternateContent>
              </a:graphicData>
            </a:graphic>
          </p:graphicFrame>
          <p:sp>
            <p:nvSpPr>
              <p:cNvPr id="44" name="TextBox 43"/>
              <p:cNvSpPr txBox="1"/>
              <p:nvPr userDrawn="1"/>
            </p:nvSpPr>
            <p:spPr>
              <a:xfrm rot="16200000">
                <a:off x="-5235785" y="13210685"/>
                <a:ext cx="1117601" cy="164500"/>
              </a:xfrm>
              <a:prstGeom prst="rect">
                <a:avLst/>
              </a:prstGeom>
              <a:noFill/>
            </p:spPr>
            <p:txBody>
              <a:bodyPr wrap="square" lIns="91440" tIns="91440" rIns="91440" bIns="0" rtlCol="0">
                <a:spAutoFit/>
              </a:bodyPr>
              <a:lstStyle/>
              <a:p>
                <a:pPr algn="ctr"/>
                <a:r>
                  <a:rPr lang="en-US" sz="1333" dirty="0">
                    <a:solidFill>
                      <a:srgbClr val="92D050"/>
                    </a:solidFill>
                  </a:rPr>
                  <a:t>Good</a:t>
                </a:r>
                <a:r>
                  <a:rPr lang="en-US" sz="1333" baseline="0" dirty="0">
                    <a:solidFill>
                      <a:srgbClr val="92D050"/>
                    </a:solidFill>
                  </a:rPr>
                  <a:t> </a:t>
                </a:r>
                <a:r>
                  <a:rPr lang="en-US" sz="1333" baseline="0" dirty="0">
                    <a:solidFill>
                      <a:schemeClr val="bg1"/>
                    </a:solidFill>
                  </a:rPr>
                  <a:t>printing quality</a:t>
                </a:r>
                <a:endParaRPr lang="en-US" sz="1333" dirty="0">
                  <a:solidFill>
                    <a:schemeClr val="bg1"/>
                  </a:solidFill>
                </a:endParaRPr>
              </a:p>
            </p:txBody>
          </p:sp>
          <p:sp>
            <p:nvSpPr>
              <p:cNvPr id="45" name="TextBox 44"/>
              <p:cNvSpPr txBox="1"/>
              <p:nvPr userDrawn="1"/>
            </p:nvSpPr>
            <p:spPr>
              <a:xfrm rot="16200000">
                <a:off x="-1095250" y="13220212"/>
                <a:ext cx="1117601" cy="164500"/>
              </a:xfrm>
              <a:prstGeom prst="rect">
                <a:avLst/>
              </a:prstGeom>
              <a:noFill/>
            </p:spPr>
            <p:txBody>
              <a:bodyPr wrap="square" lIns="91440" tIns="91440" rIns="91440" bIns="0" rtlCol="0">
                <a:spAutoFit/>
              </a:bodyPr>
              <a:lstStyle/>
              <a:p>
                <a:pPr algn="ctr"/>
                <a:r>
                  <a:rPr lang="en-US" sz="1333" dirty="0">
                    <a:solidFill>
                      <a:srgbClr val="FF0000"/>
                    </a:solidFill>
                  </a:rPr>
                  <a:t>Bad </a:t>
                </a:r>
                <a:r>
                  <a:rPr lang="en-US" sz="1333" dirty="0">
                    <a:solidFill>
                      <a:schemeClr val="bg1"/>
                    </a:solidFill>
                  </a:rPr>
                  <a:t>printing quality</a:t>
                </a:r>
              </a:p>
            </p:txBody>
          </p:sp>
        </p:grpSp>
      </p:grpSp>
      <p:grpSp>
        <p:nvGrpSpPr>
          <p:cNvPr id="54" name="Group 53"/>
          <p:cNvGrpSpPr/>
          <p:nvPr userDrawn="1"/>
        </p:nvGrpSpPr>
        <p:grpSpPr>
          <a:xfrm>
            <a:off x="36798202" y="-48946"/>
            <a:ext cx="9218449" cy="29309747"/>
            <a:chOff x="44157839" y="-55065"/>
            <a:chExt cx="11062139" cy="32973465"/>
          </a:xfrm>
        </p:grpSpPr>
        <p:sp>
          <p:nvSpPr>
            <p:cNvPr id="55" name="Rectangle 5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3333" b="1" spc="500" dirty="0">
                  <a:solidFill>
                    <a:schemeClr val="bg1"/>
                  </a:solidFill>
                  <a:latin typeface="Trebuchet MS" pitchFamily="34" charset="0"/>
                </a:rPr>
                <a:t>QUICK START (cont.)</a:t>
              </a:r>
            </a:p>
            <a:p>
              <a:pPr algn="ctr"/>
              <a:endParaRPr lang="en-US" sz="3000" b="1" baseline="0" dirty="0">
                <a:solidFill>
                  <a:schemeClr val="bg1"/>
                </a:solidFill>
                <a:latin typeface="Trebuchet MS" pitchFamily="34" charset="0"/>
              </a:endParaRPr>
            </a:p>
            <a:p>
              <a:pPr algn="ctr"/>
              <a:r>
                <a:rPr lang="en-US" sz="2667" b="1" baseline="0" dirty="0">
                  <a:solidFill>
                    <a:srgbClr val="FFC000"/>
                  </a:solidFill>
                  <a:latin typeface="Trebuchet MS" pitchFamily="34" charset="0"/>
                </a:rPr>
                <a:t>How to change the template color theme</a:t>
              </a:r>
            </a:p>
            <a:p>
              <a:pPr marL="0" marR="0" lvl="2" indent="0" algn="l" defTabSz="95242" rtl="0" eaLnBrk="1" fontAlgn="auto" latinLnBrk="0" hangingPunct="1">
                <a:lnSpc>
                  <a:spcPct val="100000"/>
                </a:lnSpc>
                <a:spcBef>
                  <a:spcPts val="0"/>
                </a:spcBef>
                <a:spcAft>
                  <a:spcPts val="0"/>
                </a:spcAft>
                <a:buClrTx/>
                <a:buSzTx/>
                <a:buFontTx/>
                <a:buNone/>
                <a:tabLst/>
                <a:defRPr/>
              </a:pPr>
              <a:r>
                <a:rPr lang="en-US" sz="20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000" b="0" spc="0" baseline="0" dirty="0">
                  <a:solidFill>
                    <a:schemeClr val="bg1">
                      <a:lumMod val="75000"/>
                    </a:schemeClr>
                  </a:solidFill>
                  <a:latin typeface="Trebuchet MS" pitchFamily="34" charset="0"/>
                </a:rPr>
                <a:t>also create your own color theme.</a:t>
              </a:r>
            </a:p>
            <a:p>
              <a:pPr marL="0" marR="0" lvl="2" indent="0" algn="l" defTabSz="95242" rtl="0" eaLnBrk="1" fontAlgn="auto" latinLnBrk="0" hangingPunct="1">
                <a:lnSpc>
                  <a:spcPct val="100000"/>
                </a:lnSpc>
                <a:spcBef>
                  <a:spcPts val="0"/>
                </a:spcBef>
                <a:spcAft>
                  <a:spcPts val="0"/>
                </a:spcAft>
                <a:buClrTx/>
                <a:buSzTx/>
                <a:buFontTx/>
                <a:buNone/>
                <a:tabLst/>
                <a:defRPr/>
              </a:pPr>
              <a:endParaRPr lang="en-US" sz="2000" b="0" baseline="0" dirty="0">
                <a:solidFill>
                  <a:schemeClr val="bg1">
                    <a:lumMod val="75000"/>
                  </a:schemeClr>
                </a:solidFill>
                <a:latin typeface="Trebuchet MS" pitchFamily="34" charset="0"/>
              </a:endParaRPr>
            </a:p>
            <a:p>
              <a:pPr marL="0" indent="0" algn="l" defTabSz="95242"/>
              <a:endParaRPr lang="en-US" sz="2000" b="0" baseline="0" dirty="0">
                <a:solidFill>
                  <a:schemeClr val="bg1">
                    <a:lumMod val="75000"/>
                  </a:schemeClr>
                </a:solidFill>
                <a:latin typeface="Trebuchet MS" pitchFamily="34" charset="0"/>
              </a:endParaRPr>
            </a:p>
            <a:p>
              <a:pPr marL="0" indent="0" algn="l" defTabSz="95242"/>
              <a:endParaRPr lang="en-US" sz="2000" b="0" baseline="0" dirty="0">
                <a:solidFill>
                  <a:schemeClr val="bg1">
                    <a:lumMod val="75000"/>
                  </a:schemeClr>
                </a:solidFill>
                <a:latin typeface="Trebuchet MS" pitchFamily="34" charset="0"/>
              </a:endParaRPr>
            </a:p>
            <a:p>
              <a:pPr marL="0" indent="0" algn="l" defTabSz="95242"/>
              <a:endParaRPr lang="en-US" sz="2000" b="0" baseline="0" dirty="0">
                <a:solidFill>
                  <a:schemeClr val="bg1">
                    <a:lumMod val="75000"/>
                  </a:schemeClr>
                </a:solidFill>
                <a:latin typeface="Trebuchet MS" pitchFamily="34" charset="0"/>
              </a:endParaRPr>
            </a:p>
            <a:p>
              <a:pPr marL="0" indent="0" algn="l" defTabSz="95242"/>
              <a:endParaRPr lang="en-US" sz="2000" b="0" baseline="0" dirty="0">
                <a:solidFill>
                  <a:schemeClr val="bg1">
                    <a:lumMod val="75000"/>
                  </a:schemeClr>
                </a:solidFill>
                <a:latin typeface="Trebuchet MS" pitchFamily="34" charset="0"/>
              </a:endParaRPr>
            </a:p>
            <a:p>
              <a:pPr marL="0" indent="0" algn="l" defTabSz="95242"/>
              <a:endParaRPr lang="en-US" sz="2000" b="0" baseline="0" dirty="0">
                <a:solidFill>
                  <a:schemeClr val="bg1">
                    <a:lumMod val="75000"/>
                  </a:schemeClr>
                </a:solidFill>
                <a:latin typeface="Trebuchet MS" pitchFamily="34" charset="0"/>
              </a:endParaRPr>
            </a:p>
            <a:p>
              <a:pPr marL="0" indent="0" algn="l" defTabSz="95242"/>
              <a:endParaRPr lang="en-US" sz="2000" b="0" baseline="0" dirty="0">
                <a:solidFill>
                  <a:schemeClr val="bg1">
                    <a:lumMod val="75000"/>
                  </a:schemeClr>
                </a:solidFill>
                <a:latin typeface="Trebuchet MS" pitchFamily="34" charset="0"/>
              </a:endParaRPr>
            </a:p>
            <a:p>
              <a:pPr marL="0" indent="0" algn="l" defTabSz="95242"/>
              <a:r>
                <a:rPr lang="en-US" sz="20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95242"/>
              <a:endParaRPr lang="en-US" sz="2000" b="0" baseline="0" dirty="0">
                <a:solidFill>
                  <a:schemeClr val="bg1">
                    <a:lumMod val="75000"/>
                  </a:schemeClr>
                </a:solidFill>
                <a:latin typeface="Trebuchet MS" pitchFamily="34" charset="0"/>
              </a:endParaRPr>
            </a:p>
            <a:p>
              <a:pPr algn="ctr"/>
              <a:r>
                <a:rPr lang="en-US" sz="2667" b="1" baseline="0" dirty="0">
                  <a:solidFill>
                    <a:srgbClr val="FFC000"/>
                  </a:solidFill>
                  <a:latin typeface="Trebuchet MS" pitchFamily="34" charset="0"/>
                </a:rPr>
                <a:t>How to add Text</a:t>
              </a:r>
            </a:p>
            <a:p>
              <a:pPr marL="2721022" lvl="2" indent="0" algn="l" defTabSz="95242"/>
              <a:r>
                <a:rPr lang="en-US" sz="20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265184" lvl="2" indent="0" algn="l" defTabSz="95242"/>
              <a:endParaRPr lang="en-US" sz="2000" b="0" baseline="0" dirty="0">
                <a:solidFill>
                  <a:schemeClr val="bg1">
                    <a:lumMod val="75000"/>
                  </a:schemeClr>
                </a:solidFill>
                <a:latin typeface="Trebuchet MS" pitchFamily="34" charset="0"/>
              </a:endParaRPr>
            </a:p>
            <a:p>
              <a:pPr marL="0" marR="0" lvl="0" indent="0" algn="ctr" defTabSz="1265184" rtl="0" eaLnBrk="1" fontAlgn="auto" latinLnBrk="0" hangingPunct="1">
                <a:lnSpc>
                  <a:spcPct val="100000"/>
                </a:lnSpc>
                <a:spcBef>
                  <a:spcPts val="0"/>
                </a:spcBef>
                <a:spcAft>
                  <a:spcPts val="0"/>
                </a:spcAft>
                <a:buClrTx/>
                <a:buSzTx/>
                <a:buFontTx/>
                <a:buNone/>
                <a:tabLst/>
                <a:defRPr/>
              </a:pPr>
              <a:r>
                <a:rPr lang="en-US" sz="2000" b="0" baseline="0" dirty="0">
                  <a:solidFill>
                    <a:schemeClr val="bg1">
                      <a:lumMod val="75000"/>
                    </a:schemeClr>
                  </a:solidFill>
                  <a:latin typeface="Trebuchet MS" pitchFamily="34" charset="0"/>
                </a:rPr>
                <a:t> </a:t>
              </a:r>
              <a:r>
                <a:rPr kumimoji="0" lang="en-US" sz="2667"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952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000" b="0" baseline="0" dirty="0">
                <a:solidFill>
                  <a:schemeClr val="bg1">
                    <a:lumMod val="75000"/>
                  </a:schemeClr>
                </a:solidFill>
                <a:latin typeface="Trebuchet MS" pitchFamily="34" charset="0"/>
              </a:endParaRPr>
            </a:p>
            <a:p>
              <a:pPr marL="1265184" lvl="2" indent="0" algn="l" defTabSz="95242"/>
              <a:endParaRPr lang="en-US" sz="2000" b="0" baseline="0" dirty="0">
                <a:solidFill>
                  <a:schemeClr val="bg1">
                    <a:lumMod val="75000"/>
                  </a:schemeClr>
                </a:solidFill>
                <a:latin typeface="Trebuchet MS" pitchFamily="34" charset="0"/>
              </a:endParaRPr>
            </a:p>
            <a:p>
              <a:pPr algn="ctr"/>
              <a:r>
                <a:rPr lang="en-US" sz="2667" b="1" baseline="0" dirty="0">
                  <a:solidFill>
                    <a:srgbClr val="FFC000"/>
                  </a:solidFill>
                  <a:latin typeface="Trebuchet MS" pitchFamily="34" charset="0"/>
                </a:rPr>
                <a:t>How to add Tables</a:t>
              </a:r>
            </a:p>
            <a:p>
              <a:pPr marL="1441863" lvl="1" indent="0" algn="l" defTabSz="95242"/>
              <a:r>
                <a:rPr lang="en-US" sz="2000" b="0" baseline="0" dirty="0">
                  <a:solidFill>
                    <a:schemeClr val="bg1">
                      <a:lumMod val="75000"/>
                    </a:schemeClr>
                  </a:solidFill>
                  <a:latin typeface="Trebuchet MS" pitchFamily="34" charset="0"/>
                </a:rPr>
                <a:t>To add a table from scratch go to the INSERT menu and </a:t>
              </a:r>
              <a:br>
                <a:rPr lang="en-US" sz="2000" b="0" baseline="0" dirty="0">
                  <a:solidFill>
                    <a:schemeClr val="bg1">
                      <a:lumMod val="75000"/>
                    </a:schemeClr>
                  </a:solidFill>
                  <a:latin typeface="Trebuchet MS" pitchFamily="34" charset="0"/>
                </a:rPr>
              </a:br>
              <a:r>
                <a:rPr lang="en-US" sz="2000" b="0" baseline="0" dirty="0">
                  <a:solidFill>
                    <a:schemeClr val="bg1">
                      <a:lumMod val="75000"/>
                    </a:schemeClr>
                  </a:solidFill>
                  <a:latin typeface="Trebuchet MS" pitchFamily="34" charset="0"/>
                </a:rPr>
                <a:t>click on TABLE. A drop-down box will help you select rows and columns. </a:t>
              </a:r>
            </a:p>
            <a:p>
              <a:pPr marL="0" lvl="0" indent="0" algn="l" defTabSz="95242"/>
              <a:r>
                <a:rPr lang="en-US" sz="20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95242"/>
              <a:endParaRPr lang="en-US" sz="2000" b="0" baseline="0" dirty="0">
                <a:solidFill>
                  <a:schemeClr val="bg1">
                    <a:lumMod val="75000"/>
                  </a:schemeClr>
                </a:solidFill>
                <a:latin typeface="Trebuchet MS" pitchFamily="34" charset="0"/>
              </a:endParaRPr>
            </a:p>
            <a:p>
              <a:pPr marL="0" marR="0" lvl="0" indent="0" algn="ctr" defTabSz="1265184"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952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9524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265184"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952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265184" rtl="0" eaLnBrk="1" fontAlgn="auto" latinLnBrk="0" hangingPunct="1">
                <a:lnSpc>
                  <a:spcPct val="100000"/>
                </a:lnSpc>
                <a:spcBef>
                  <a:spcPts val="0"/>
                </a:spcBef>
                <a:spcAft>
                  <a:spcPts val="0"/>
                </a:spcAft>
                <a:buClrTx/>
                <a:buSzTx/>
                <a:buFontTx/>
                <a:buNone/>
                <a:tabLst/>
                <a:defRPr/>
              </a:pPr>
              <a:endParaRPr kumimoji="0" lang="en-US" sz="2667"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265184"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952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9524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265184"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952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95242" rtl="0" eaLnBrk="1" fontAlgn="auto" latinLnBrk="0" hangingPunct="1">
                <a:lnSpc>
                  <a:spcPct val="100000"/>
                </a:lnSpc>
                <a:spcBef>
                  <a:spcPts val="0"/>
                </a:spcBef>
                <a:spcAft>
                  <a:spcPts val="0"/>
                </a:spcAft>
                <a:buClrTx/>
                <a:buSzTx/>
                <a:buFontTx/>
                <a:buNone/>
                <a:tabLst/>
                <a:defRPr/>
              </a:pPr>
              <a:endParaRPr lang="en-US" sz="2000" b="0" baseline="0" dirty="0">
                <a:solidFill>
                  <a:schemeClr val="bg1">
                    <a:lumMod val="75000"/>
                  </a:schemeClr>
                </a:solidFill>
                <a:latin typeface="Trebuchet MS" pitchFamily="34" charset="0"/>
              </a:endParaRPr>
            </a:p>
            <a:p>
              <a:pPr marL="0" marR="0" lvl="0" indent="0" algn="ctr" defTabSz="1265184"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srgbClr val="FFC000"/>
                  </a:solidFill>
                  <a:effectLst/>
                  <a:uLnTx/>
                  <a:uFillTx/>
                  <a:latin typeface="Trebuchet MS" pitchFamily="34" charset="0"/>
                </a:rPr>
                <a:t>Print your poster</a:t>
              </a:r>
            </a:p>
            <a:p>
              <a:pPr marL="0" marR="0" lvl="0" indent="0" algn="l" defTabSz="952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95242" rtl="0" eaLnBrk="1" fontAlgn="auto" latinLnBrk="0" hangingPunct="1">
                <a:lnSpc>
                  <a:spcPct val="100000"/>
                </a:lnSpc>
                <a:spcBef>
                  <a:spcPts val="0"/>
                </a:spcBef>
                <a:spcAft>
                  <a:spcPts val="0"/>
                </a:spcAft>
                <a:buClrTx/>
                <a:buSzTx/>
                <a:buFontTx/>
                <a:buNone/>
                <a:tabLst/>
                <a:defRPr/>
              </a:pPr>
              <a:endParaRPr kumimoji="0" lang="en-US" sz="2333"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56" name="Object 5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name="Image" r:id="rId11" imgW="4571280" imgH="1688760" progId="Photoshop.Image.13">
                    <p:embed/>
                  </p:oleObj>
                </mc:Choice>
                <mc:Fallback>
                  <p:oleObj name="Image" r:id="rId11" imgW="4571280" imgH="1688760" progId="Photoshop.Image.13">
                    <p:embed/>
                    <p:pic>
                      <p:nvPicPr>
                        <p:cNvPr id="56" name="Object 55"/>
                        <p:cNvPicPr/>
                        <p:nvPr/>
                      </p:nvPicPr>
                      <p:blipFill>
                        <a:blip r:embed="rId12"/>
                        <a:stretch>
                          <a:fillRect/>
                        </a:stretch>
                      </p:blipFill>
                      <p:spPr>
                        <a:xfrm>
                          <a:off x="46915679" y="3349444"/>
                          <a:ext cx="5586150" cy="2063772"/>
                        </a:xfrm>
                        <a:prstGeom prst="rect">
                          <a:avLst/>
                        </a:prstGeom>
                      </p:spPr>
                    </p:pic>
                  </p:oleObj>
                </mc:Fallback>
              </mc:AlternateContent>
            </a:graphicData>
          </a:graphic>
        </p:graphicFrame>
        <p:pic>
          <p:nvPicPr>
            <p:cNvPr id="57" name="Picture 56"/>
            <p:cNvPicPr>
              <a:picLocks noChangeAspect="1"/>
            </p:cNvPicPr>
            <p:nvPr userDrawn="1"/>
          </p:nvPicPr>
          <p:blipFill>
            <a:blip r:embed="rId13"/>
            <a:stretch>
              <a:fillRect/>
            </a:stretch>
          </p:blipFill>
          <p:spPr>
            <a:xfrm>
              <a:off x="44621819" y="7740040"/>
              <a:ext cx="2969584" cy="1370577"/>
            </a:xfrm>
            <a:prstGeom prst="rect">
              <a:avLst/>
            </a:prstGeom>
            <a:ln>
              <a:noFill/>
            </a:ln>
          </p:spPr>
        </p:pic>
        <p:graphicFrame>
          <p:nvGraphicFramePr>
            <p:cNvPr id="58" name="Object 5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name="Image" r:id="rId14" imgW="1574280" imgH="1053720" progId="Photoshop.Image.13">
                    <p:embed/>
                  </p:oleObj>
                </mc:Choice>
                <mc:Fallback>
                  <p:oleObj name="Image" r:id="rId14" imgW="1574280" imgH="1053720" progId="Photoshop.Image.13">
                    <p:embed/>
                    <p:pic>
                      <p:nvPicPr>
                        <p:cNvPr id="58" name="Object 57"/>
                        <p:cNvPicPr/>
                        <p:nvPr/>
                      </p:nvPicPr>
                      <p:blipFill>
                        <a:blip r:embed="rId15"/>
                        <a:stretch>
                          <a:fillRect/>
                        </a:stretch>
                      </p:blipFill>
                      <p:spPr>
                        <a:xfrm>
                          <a:off x="44629619" y="12347263"/>
                          <a:ext cx="1482266" cy="992162"/>
                        </a:xfrm>
                        <a:prstGeom prst="rect">
                          <a:avLst/>
                        </a:prstGeom>
                      </p:spPr>
                    </p:pic>
                  </p:oleObj>
                </mc:Fallback>
              </mc:AlternateContent>
            </a:graphicData>
          </a:graphic>
        </p:graphicFrame>
        <p:grpSp>
          <p:nvGrpSpPr>
            <p:cNvPr id="59" name="Group 58"/>
            <p:cNvGrpSpPr/>
            <p:nvPr userDrawn="1"/>
          </p:nvGrpSpPr>
          <p:grpSpPr>
            <a:xfrm>
              <a:off x="44487207" y="29414560"/>
              <a:ext cx="10354213" cy="1265612"/>
              <a:chOff x="44200453" y="28362386"/>
              <a:chExt cx="9771399" cy="1090622"/>
            </a:xfrm>
          </p:grpSpPr>
          <p:sp>
            <p:nvSpPr>
              <p:cNvPr id="61" name="Rounded Rectangle 6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141"/>
              </a:p>
            </p:txBody>
          </p:sp>
          <p:pic>
            <p:nvPicPr>
              <p:cNvPr id="62" name="Picture 7" descr="http://t2.gstatic.com/images?q=tbn:ANd9GcR4APHC6TT9w54M2zn_pvCiBxUNcspYPoVxirLRphBoJabfSvu7zw">
                <a:hlinkClick r:id="rId16"/>
              </p:cNvPr>
              <p:cNvPicPr>
                <a:picLocks noChangeAspect="1" noChangeArrowheads="1"/>
              </p:cNvPicPr>
              <p:nvPr userDrawn="1"/>
            </p:nvPicPr>
            <p:blipFill>
              <a:blip r:embed="rId17" cstate="print"/>
              <a:srcRect/>
              <a:stretch>
                <a:fillRect/>
              </a:stretch>
            </p:blipFill>
            <p:spPr bwMode="auto">
              <a:xfrm>
                <a:off x="44326393" y="28460718"/>
                <a:ext cx="914401" cy="914399"/>
              </a:xfrm>
              <a:prstGeom prst="rect">
                <a:avLst/>
              </a:prstGeom>
              <a:noFill/>
              <a:ln>
                <a:noFill/>
              </a:ln>
            </p:spPr>
          </p:pic>
          <p:sp>
            <p:nvSpPr>
              <p:cNvPr id="63" name="TextBox 62"/>
              <p:cNvSpPr txBox="1"/>
              <p:nvPr userDrawn="1"/>
            </p:nvSpPr>
            <p:spPr>
              <a:xfrm>
                <a:off x="45300663" y="28552305"/>
                <a:ext cx="8671189" cy="686262"/>
              </a:xfrm>
              <a:prstGeom prst="rect">
                <a:avLst/>
              </a:prstGeom>
              <a:noFill/>
              <a:ln>
                <a:noFill/>
              </a:ln>
            </p:spPr>
            <p:txBody>
              <a:bodyPr wrap="square" rtlCol="0">
                <a:spAutoFit/>
              </a:bodyPr>
              <a:lstStyle/>
              <a:p>
                <a:r>
                  <a:rPr lang="en-US" sz="2000" dirty="0">
                    <a:solidFill>
                      <a:schemeClr val="tx2"/>
                    </a:solidFill>
                    <a:latin typeface="Trebuchet MS" pitchFamily="34" charset="0"/>
                  </a:rPr>
                  <a:t>Student</a:t>
                </a:r>
                <a:r>
                  <a:rPr lang="en-US" sz="2000" baseline="0" dirty="0">
                    <a:solidFill>
                      <a:schemeClr val="tx2"/>
                    </a:solidFill>
                    <a:latin typeface="Trebuchet MS" pitchFamily="34" charset="0"/>
                  </a:rPr>
                  <a:t> discounts are available on our </a:t>
                </a:r>
                <a:r>
                  <a:rPr lang="en-US" sz="2000" baseline="0" dirty="0" err="1">
                    <a:solidFill>
                      <a:schemeClr val="tx2"/>
                    </a:solidFill>
                    <a:latin typeface="Trebuchet MS" pitchFamily="34" charset="0"/>
                  </a:rPr>
                  <a:t>Facebook</a:t>
                </a:r>
                <a:r>
                  <a:rPr lang="en-US" sz="2000" baseline="0" dirty="0">
                    <a:solidFill>
                      <a:schemeClr val="tx2"/>
                    </a:solidFill>
                    <a:latin typeface="Trebuchet MS" pitchFamily="34" charset="0"/>
                  </a:rPr>
                  <a:t> page.</a:t>
                </a:r>
                <a:br>
                  <a:rPr lang="en-US" sz="2000" baseline="0" dirty="0">
                    <a:solidFill>
                      <a:schemeClr val="tx2"/>
                    </a:solidFill>
                    <a:latin typeface="Trebuchet MS" pitchFamily="34" charset="0"/>
                  </a:rPr>
                </a:br>
                <a:r>
                  <a:rPr lang="en-US" sz="2000" baseline="0" dirty="0">
                    <a:solidFill>
                      <a:schemeClr val="tx2"/>
                    </a:solidFill>
                    <a:latin typeface="Trebuchet MS" pitchFamily="34" charset="0"/>
                  </a:rPr>
                  <a:t>Go to </a:t>
                </a:r>
                <a:r>
                  <a:rPr lang="en-US" sz="2000" u="sng" baseline="0" dirty="0">
                    <a:solidFill>
                      <a:schemeClr val="tx2"/>
                    </a:solidFill>
                    <a:latin typeface="Trebuchet MS" pitchFamily="34" charset="0"/>
                  </a:rPr>
                  <a:t>PosterPresentations.com</a:t>
                </a:r>
                <a:r>
                  <a:rPr lang="en-US" sz="2000" baseline="0" dirty="0">
                    <a:solidFill>
                      <a:schemeClr val="tx2"/>
                    </a:solidFill>
                    <a:latin typeface="Trebuchet MS" pitchFamily="34" charset="0"/>
                  </a:rPr>
                  <a:t> and click on the FB icon. </a:t>
                </a:r>
                <a:endParaRPr lang="en-US" sz="2000" dirty="0">
                  <a:solidFill>
                    <a:schemeClr val="tx2"/>
                  </a:solidFill>
                  <a:latin typeface="Trebuchet MS" pitchFamily="34" charset="0"/>
                </a:endParaRPr>
              </a:p>
            </p:txBody>
          </p:sp>
        </p:grpSp>
        <p:sp>
          <p:nvSpPr>
            <p:cNvPr id="60" name="TextBox 59"/>
            <p:cNvSpPr txBox="1"/>
            <p:nvPr userDrawn="1"/>
          </p:nvSpPr>
          <p:spPr>
            <a:xfrm>
              <a:off x="44262808" y="31169782"/>
              <a:ext cx="6870215" cy="1343761"/>
            </a:xfrm>
            <a:prstGeom prst="rect">
              <a:avLst/>
            </a:prstGeom>
            <a:noFill/>
          </p:spPr>
          <p:txBody>
            <a:bodyPr wrap="square" lIns="65304" tIns="32651" rIns="65304" bIns="32651" rtlCol="0">
              <a:spAutoFit/>
            </a:bodyPr>
            <a:lstStyle/>
            <a:p>
              <a:pPr>
                <a:lnSpc>
                  <a:spcPts val="2167"/>
                </a:lnSpc>
              </a:pPr>
              <a:r>
                <a:rPr lang="en-US" sz="2333" dirty="0">
                  <a:solidFill>
                    <a:schemeClr val="bg1"/>
                  </a:solidFill>
                </a:rPr>
                <a:t>© 2015</a:t>
              </a:r>
              <a:r>
                <a:rPr lang="en-US" sz="2333" baseline="0" dirty="0">
                  <a:solidFill>
                    <a:schemeClr val="bg1"/>
                  </a:solidFill>
                </a:rPr>
                <a:t> </a:t>
              </a:r>
              <a:r>
                <a:rPr lang="en-US" sz="2333" dirty="0">
                  <a:solidFill>
                    <a:schemeClr val="bg1"/>
                  </a:solidFill>
                </a:rPr>
                <a:t>PosterPresentations.com</a:t>
              </a:r>
              <a:br>
                <a:rPr lang="en-US" sz="2333" dirty="0">
                  <a:solidFill>
                    <a:schemeClr val="bg1"/>
                  </a:solidFill>
                </a:rPr>
              </a:br>
              <a:r>
                <a:rPr lang="en-US" sz="2333" dirty="0">
                  <a:solidFill>
                    <a:schemeClr val="bg1"/>
                  </a:solidFill>
                </a:rPr>
                <a:t>    </a:t>
              </a:r>
              <a:r>
                <a:rPr lang="en-US" sz="2000" dirty="0">
                  <a:solidFill>
                    <a:schemeClr val="bg1"/>
                  </a:solidFill>
                </a:rPr>
                <a:t>2117 Fourth Street ,</a:t>
              </a:r>
              <a:r>
                <a:rPr lang="en-US" sz="2000" baseline="0" dirty="0">
                  <a:solidFill>
                    <a:schemeClr val="bg1"/>
                  </a:solidFill>
                </a:rPr>
                <a:t> Unit C        </a:t>
              </a:r>
            </a:p>
            <a:p>
              <a:pPr>
                <a:lnSpc>
                  <a:spcPts val="2167"/>
                </a:lnSpc>
              </a:pPr>
              <a:r>
                <a:rPr lang="en-US" sz="2000" baseline="0" dirty="0">
                  <a:solidFill>
                    <a:schemeClr val="bg1"/>
                  </a:solidFill>
                </a:rPr>
                <a:t>     Berkeley CA </a:t>
              </a:r>
              <a:r>
                <a:rPr lang="en-US" sz="1667" baseline="0" dirty="0">
                  <a:solidFill>
                    <a:schemeClr val="bg1"/>
                  </a:solidFill>
                </a:rPr>
                <a:t>94710</a:t>
              </a:r>
              <a:br>
                <a:rPr lang="en-US" sz="2000" baseline="0" dirty="0">
                  <a:solidFill>
                    <a:schemeClr val="bg1"/>
                  </a:solidFill>
                </a:rPr>
              </a:br>
              <a:r>
                <a:rPr lang="en-US" sz="2000" baseline="0" dirty="0">
                  <a:solidFill>
                    <a:schemeClr val="bg1"/>
                  </a:solidFill>
                </a:rPr>
                <a:t>    </a:t>
              </a:r>
              <a:r>
                <a:rPr lang="en-US" sz="2000" b="1" baseline="0" dirty="0">
                  <a:solidFill>
                    <a:srgbClr val="FFFF00"/>
                  </a:solidFill>
                </a:rPr>
                <a:t>posterpresenter@gmail.com</a:t>
              </a:r>
              <a:endParaRPr lang="en-US" sz="2333" b="1" dirty="0">
                <a:solidFill>
                  <a:srgbClr val="FFFF00"/>
                </a:solidFill>
              </a:endParaRPr>
            </a:p>
          </p:txBody>
        </p:sp>
      </p:gr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3657124" rtl="0" eaLnBrk="1" latinLnBrk="0" hangingPunct="1">
        <a:spcBef>
          <a:spcPct val="0"/>
        </a:spcBef>
        <a:buNone/>
        <a:defRPr sz="7333" kern="1200">
          <a:solidFill>
            <a:schemeClr val="bg1"/>
          </a:solidFill>
          <a:latin typeface="Trebuchet MS" pitchFamily="34" charset="0"/>
          <a:ea typeface="+mj-ea"/>
          <a:cs typeface="+mj-cs"/>
        </a:defRPr>
      </a:lvl1pPr>
    </p:titleStyle>
    <p:bodyStyle>
      <a:lvl1pPr marL="1371422" indent="-1371422" algn="l" defTabSz="3657124" rtl="0" eaLnBrk="1" latinLnBrk="0" hangingPunct="1">
        <a:spcBef>
          <a:spcPct val="20000"/>
        </a:spcBef>
        <a:buFont typeface="Arial" pitchFamily="34" charset="0"/>
        <a:buChar char="•"/>
        <a:defRPr sz="12833" kern="1200">
          <a:solidFill>
            <a:schemeClr val="tx1"/>
          </a:solidFill>
          <a:latin typeface="+mn-lt"/>
          <a:ea typeface="+mn-ea"/>
          <a:cs typeface="+mn-cs"/>
        </a:defRPr>
      </a:lvl1pPr>
      <a:lvl2pPr marL="2971414" indent="-1142851" algn="l" defTabSz="3657124" rtl="0" eaLnBrk="1" latinLnBrk="0" hangingPunct="1">
        <a:spcBef>
          <a:spcPct val="20000"/>
        </a:spcBef>
        <a:buFont typeface="Arial" pitchFamily="34" charset="0"/>
        <a:buChar char="–"/>
        <a:defRPr sz="11250" kern="1200">
          <a:solidFill>
            <a:schemeClr val="tx1"/>
          </a:solidFill>
          <a:latin typeface="+mn-lt"/>
          <a:ea typeface="+mn-ea"/>
          <a:cs typeface="+mn-cs"/>
        </a:defRPr>
      </a:lvl2pPr>
      <a:lvl3pPr marL="4571406" indent="-914282" algn="l" defTabSz="3657124" rtl="0" eaLnBrk="1" latinLnBrk="0" hangingPunct="1">
        <a:spcBef>
          <a:spcPct val="20000"/>
        </a:spcBef>
        <a:buFont typeface="Arial" pitchFamily="34" charset="0"/>
        <a:buChar char="•"/>
        <a:defRPr sz="9665" kern="1200">
          <a:solidFill>
            <a:schemeClr val="tx1"/>
          </a:solidFill>
          <a:latin typeface="+mn-lt"/>
          <a:ea typeface="+mn-ea"/>
          <a:cs typeface="+mn-cs"/>
        </a:defRPr>
      </a:lvl3pPr>
      <a:lvl4pPr marL="6399969" indent="-914282" algn="l" defTabSz="3657124"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8530" indent="-914282" algn="l" defTabSz="3657124"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7093" indent="-914282" algn="l" defTabSz="3657124"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5655" indent="-914282" algn="l" defTabSz="3657124"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4217" indent="-914282" algn="l" defTabSz="3657124"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2779" indent="-914282" algn="l" defTabSz="3657124"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124" rtl="0" eaLnBrk="1" latinLnBrk="0" hangingPunct="1">
        <a:defRPr sz="7166" kern="1200">
          <a:solidFill>
            <a:schemeClr val="tx1"/>
          </a:solidFill>
          <a:latin typeface="+mn-lt"/>
          <a:ea typeface="+mn-ea"/>
          <a:cs typeface="+mn-cs"/>
        </a:defRPr>
      </a:lvl1pPr>
      <a:lvl2pPr marL="1828563" algn="l" defTabSz="3657124" rtl="0" eaLnBrk="1" latinLnBrk="0" hangingPunct="1">
        <a:defRPr sz="7166" kern="1200">
          <a:solidFill>
            <a:schemeClr val="tx1"/>
          </a:solidFill>
          <a:latin typeface="+mn-lt"/>
          <a:ea typeface="+mn-ea"/>
          <a:cs typeface="+mn-cs"/>
        </a:defRPr>
      </a:lvl2pPr>
      <a:lvl3pPr marL="3657124" algn="l" defTabSz="3657124" rtl="0" eaLnBrk="1" latinLnBrk="0" hangingPunct="1">
        <a:defRPr sz="7166" kern="1200">
          <a:solidFill>
            <a:schemeClr val="tx1"/>
          </a:solidFill>
          <a:latin typeface="+mn-lt"/>
          <a:ea typeface="+mn-ea"/>
          <a:cs typeface="+mn-cs"/>
        </a:defRPr>
      </a:lvl3pPr>
      <a:lvl4pPr marL="5485686" algn="l" defTabSz="3657124" rtl="0" eaLnBrk="1" latinLnBrk="0" hangingPunct="1">
        <a:defRPr sz="7166" kern="1200">
          <a:solidFill>
            <a:schemeClr val="tx1"/>
          </a:solidFill>
          <a:latin typeface="+mn-lt"/>
          <a:ea typeface="+mn-ea"/>
          <a:cs typeface="+mn-cs"/>
        </a:defRPr>
      </a:lvl4pPr>
      <a:lvl5pPr marL="7314249" algn="l" defTabSz="3657124" rtl="0" eaLnBrk="1" latinLnBrk="0" hangingPunct="1">
        <a:defRPr sz="7166" kern="1200">
          <a:solidFill>
            <a:schemeClr val="tx1"/>
          </a:solidFill>
          <a:latin typeface="+mn-lt"/>
          <a:ea typeface="+mn-ea"/>
          <a:cs typeface="+mn-cs"/>
        </a:defRPr>
      </a:lvl5pPr>
      <a:lvl6pPr marL="9142813" algn="l" defTabSz="3657124" rtl="0" eaLnBrk="1" latinLnBrk="0" hangingPunct="1">
        <a:defRPr sz="7166" kern="1200">
          <a:solidFill>
            <a:schemeClr val="tx1"/>
          </a:solidFill>
          <a:latin typeface="+mn-lt"/>
          <a:ea typeface="+mn-ea"/>
          <a:cs typeface="+mn-cs"/>
        </a:defRPr>
      </a:lvl6pPr>
      <a:lvl7pPr marL="10971375" algn="l" defTabSz="3657124" rtl="0" eaLnBrk="1" latinLnBrk="0" hangingPunct="1">
        <a:defRPr sz="7166" kern="1200">
          <a:solidFill>
            <a:schemeClr val="tx1"/>
          </a:solidFill>
          <a:latin typeface="+mn-lt"/>
          <a:ea typeface="+mn-ea"/>
          <a:cs typeface="+mn-cs"/>
        </a:defRPr>
      </a:lvl7pPr>
      <a:lvl8pPr marL="12799936" algn="l" defTabSz="3657124" rtl="0" eaLnBrk="1" latinLnBrk="0" hangingPunct="1">
        <a:defRPr sz="7166" kern="1200">
          <a:solidFill>
            <a:schemeClr val="tx1"/>
          </a:solidFill>
          <a:latin typeface="+mn-lt"/>
          <a:ea typeface="+mn-ea"/>
          <a:cs typeface="+mn-cs"/>
        </a:defRPr>
      </a:lvl8pPr>
      <a:lvl9pPr marL="14628499" algn="l" defTabSz="3657124" rtl="0" eaLnBrk="1" latinLnBrk="0" hangingPunct="1">
        <a:defRPr sz="716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36576000" cy="4267200"/>
          </a:xfrm>
          <a:prstGeom prst="rect">
            <a:avLst/>
          </a:prstGeom>
          <a:solidFill>
            <a:schemeClr val="accent5">
              <a:lumMod val="75000"/>
            </a:schemeClr>
          </a:solidFill>
          <a:ln w="9525">
            <a:solidFill>
              <a:schemeClr val="tx1"/>
            </a:solidFill>
            <a:miter lim="800000"/>
            <a:headEnd/>
            <a:tailEnd/>
          </a:ln>
          <a:effectLst/>
        </p:spPr>
        <p:txBody>
          <a:bodyPr wrap="none" lIns="76197" tIns="38098" rIns="76197" bIns="38098" anchor="ctr"/>
          <a:lstStyle/>
          <a:p>
            <a:pPr>
              <a:defRPr/>
            </a:pPr>
            <a:endParaRPr lang="en-US" sz="6141" dirty="0"/>
          </a:p>
        </p:txBody>
      </p:sp>
      <p:sp>
        <p:nvSpPr>
          <p:cNvPr id="9" name="Rectangle 9"/>
          <p:cNvSpPr>
            <a:spLocks noChangeArrowheads="1"/>
          </p:cNvSpPr>
          <p:nvPr/>
        </p:nvSpPr>
        <p:spPr bwMode="auto">
          <a:xfrm>
            <a:off x="0" y="4271435"/>
            <a:ext cx="36576000" cy="135467"/>
          </a:xfrm>
          <a:prstGeom prst="rect">
            <a:avLst/>
          </a:prstGeom>
          <a:solidFill>
            <a:schemeClr val="accent5">
              <a:lumMod val="50000"/>
            </a:schemeClr>
          </a:solidFill>
          <a:ln w="152400">
            <a:noFill/>
            <a:miter lim="800000"/>
            <a:headEnd/>
            <a:tailEnd/>
          </a:ln>
          <a:effectLst/>
        </p:spPr>
        <p:txBody>
          <a:bodyPr wrap="none" lIns="76197" tIns="38098" rIns="76197" bIns="38098" anchor="ctr"/>
          <a:lstStyle/>
          <a:p>
            <a:pPr>
              <a:defRPr/>
            </a:pPr>
            <a:endParaRPr lang="en-US" sz="6141" dirty="0"/>
          </a:p>
        </p:txBody>
      </p:sp>
      <p:cxnSp>
        <p:nvCxnSpPr>
          <p:cNvPr id="38" name="Straight Connector 37"/>
          <p:cNvCxnSpPr/>
          <p:nvPr/>
        </p:nvCxnSpPr>
        <p:spPr>
          <a:xfrm flipV="1">
            <a:off x="-11622168" y="10245438"/>
            <a:ext cx="11314530" cy="72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Rounded Rectangle 20"/>
          <p:cNvSpPr/>
          <p:nvPr userDrawn="1"/>
        </p:nvSpPr>
        <p:spPr>
          <a:xfrm>
            <a:off x="768615" y="4792907"/>
            <a:ext cx="11314530" cy="23765933"/>
          </a:xfrm>
          <a:prstGeom prst="roundRect">
            <a:avLst>
              <a:gd name="adj" fmla="val 3290"/>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141"/>
          </a:p>
        </p:txBody>
      </p:sp>
      <p:sp>
        <p:nvSpPr>
          <p:cNvPr id="22" name="Rounded Rectangle 21"/>
          <p:cNvSpPr/>
          <p:nvPr userDrawn="1"/>
        </p:nvSpPr>
        <p:spPr>
          <a:xfrm>
            <a:off x="12628753" y="4792907"/>
            <a:ext cx="11314530" cy="23765933"/>
          </a:xfrm>
          <a:prstGeom prst="roundRect">
            <a:avLst>
              <a:gd name="adj" fmla="val 3524"/>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141"/>
          </a:p>
        </p:txBody>
      </p:sp>
      <p:sp>
        <p:nvSpPr>
          <p:cNvPr id="23" name="Rounded Rectangle 22"/>
          <p:cNvSpPr/>
          <p:nvPr userDrawn="1"/>
        </p:nvSpPr>
        <p:spPr>
          <a:xfrm>
            <a:off x="24488892" y="4792907"/>
            <a:ext cx="11314530" cy="23765933"/>
          </a:xfrm>
          <a:prstGeom prst="roundRect">
            <a:avLst>
              <a:gd name="adj" fmla="val 3290"/>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141"/>
          </a:p>
        </p:txBody>
      </p:sp>
      <p:grpSp>
        <p:nvGrpSpPr>
          <p:cNvPr id="44" name="Group 43"/>
          <p:cNvGrpSpPr/>
          <p:nvPr userDrawn="1"/>
        </p:nvGrpSpPr>
        <p:grpSpPr>
          <a:xfrm>
            <a:off x="36798202" y="-48946"/>
            <a:ext cx="9218449" cy="29309747"/>
            <a:chOff x="44157839" y="-55065"/>
            <a:chExt cx="11062139" cy="32973465"/>
          </a:xfrm>
        </p:grpSpPr>
        <p:sp>
          <p:nvSpPr>
            <p:cNvPr id="45" name="Rectangle 4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3333" b="1" spc="500" dirty="0">
                  <a:solidFill>
                    <a:schemeClr val="bg1"/>
                  </a:solidFill>
                  <a:latin typeface="Trebuchet MS" pitchFamily="34" charset="0"/>
                </a:rPr>
                <a:t>QUICK START (cont.)</a:t>
              </a:r>
            </a:p>
            <a:p>
              <a:pPr algn="ctr"/>
              <a:endParaRPr lang="en-US" sz="3000" b="1" baseline="0" dirty="0">
                <a:solidFill>
                  <a:schemeClr val="bg1"/>
                </a:solidFill>
                <a:latin typeface="Trebuchet MS" pitchFamily="34" charset="0"/>
              </a:endParaRPr>
            </a:p>
            <a:p>
              <a:pPr algn="ctr"/>
              <a:r>
                <a:rPr lang="en-US" sz="2667" b="1" baseline="0" dirty="0">
                  <a:solidFill>
                    <a:srgbClr val="FFC000"/>
                  </a:solidFill>
                  <a:latin typeface="Trebuchet MS" pitchFamily="34" charset="0"/>
                </a:rPr>
                <a:t>How to change the template color theme</a:t>
              </a:r>
            </a:p>
            <a:p>
              <a:pPr marL="0" marR="0" lvl="2" indent="0" algn="l" defTabSz="95242" rtl="0" eaLnBrk="1" fontAlgn="auto" latinLnBrk="0" hangingPunct="1">
                <a:lnSpc>
                  <a:spcPct val="100000"/>
                </a:lnSpc>
                <a:spcBef>
                  <a:spcPts val="0"/>
                </a:spcBef>
                <a:spcAft>
                  <a:spcPts val="0"/>
                </a:spcAft>
                <a:buClrTx/>
                <a:buSzTx/>
                <a:buFontTx/>
                <a:buNone/>
                <a:tabLst/>
                <a:defRPr/>
              </a:pPr>
              <a:r>
                <a:rPr lang="en-US" sz="20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000" b="0" spc="0" baseline="0" dirty="0">
                  <a:solidFill>
                    <a:schemeClr val="bg1">
                      <a:lumMod val="75000"/>
                    </a:schemeClr>
                  </a:solidFill>
                  <a:latin typeface="Trebuchet MS" pitchFamily="34" charset="0"/>
                </a:rPr>
                <a:t>also create your own color theme.</a:t>
              </a:r>
            </a:p>
            <a:p>
              <a:pPr marL="0" marR="0" lvl="2" indent="0" algn="l" defTabSz="95242" rtl="0" eaLnBrk="1" fontAlgn="auto" latinLnBrk="0" hangingPunct="1">
                <a:lnSpc>
                  <a:spcPct val="100000"/>
                </a:lnSpc>
                <a:spcBef>
                  <a:spcPts val="0"/>
                </a:spcBef>
                <a:spcAft>
                  <a:spcPts val="0"/>
                </a:spcAft>
                <a:buClrTx/>
                <a:buSzTx/>
                <a:buFontTx/>
                <a:buNone/>
                <a:tabLst/>
                <a:defRPr/>
              </a:pPr>
              <a:endParaRPr lang="en-US" sz="2000" b="0" baseline="0" dirty="0">
                <a:solidFill>
                  <a:schemeClr val="bg1">
                    <a:lumMod val="75000"/>
                  </a:schemeClr>
                </a:solidFill>
                <a:latin typeface="Trebuchet MS" pitchFamily="34" charset="0"/>
              </a:endParaRPr>
            </a:p>
            <a:p>
              <a:pPr marL="0" indent="0" algn="l" defTabSz="95242"/>
              <a:endParaRPr lang="en-US" sz="2000" b="0" baseline="0" dirty="0">
                <a:solidFill>
                  <a:schemeClr val="bg1">
                    <a:lumMod val="75000"/>
                  </a:schemeClr>
                </a:solidFill>
                <a:latin typeface="Trebuchet MS" pitchFamily="34" charset="0"/>
              </a:endParaRPr>
            </a:p>
            <a:p>
              <a:pPr marL="0" indent="0" algn="l" defTabSz="95242"/>
              <a:endParaRPr lang="en-US" sz="2000" b="0" baseline="0" dirty="0">
                <a:solidFill>
                  <a:schemeClr val="bg1">
                    <a:lumMod val="75000"/>
                  </a:schemeClr>
                </a:solidFill>
                <a:latin typeface="Trebuchet MS" pitchFamily="34" charset="0"/>
              </a:endParaRPr>
            </a:p>
            <a:p>
              <a:pPr marL="0" indent="0" algn="l" defTabSz="95242"/>
              <a:endParaRPr lang="en-US" sz="2000" b="0" baseline="0" dirty="0">
                <a:solidFill>
                  <a:schemeClr val="bg1">
                    <a:lumMod val="75000"/>
                  </a:schemeClr>
                </a:solidFill>
                <a:latin typeface="Trebuchet MS" pitchFamily="34" charset="0"/>
              </a:endParaRPr>
            </a:p>
            <a:p>
              <a:pPr marL="0" indent="0" algn="l" defTabSz="95242"/>
              <a:endParaRPr lang="en-US" sz="2000" b="0" baseline="0" dirty="0">
                <a:solidFill>
                  <a:schemeClr val="bg1">
                    <a:lumMod val="75000"/>
                  </a:schemeClr>
                </a:solidFill>
                <a:latin typeface="Trebuchet MS" pitchFamily="34" charset="0"/>
              </a:endParaRPr>
            </a:p>
            <a:p>
              <a:pPr marL="0" indent="0" algn="l" defTabSz="95242"/>
              <a:endParaRPr lang="en-US" sz="2000" b="0" baseline="0" dirty="0">
                <a:solidFill>
                  <a:schemeClr val="bg1">
                    <a:lumMod val="75000"/>
                  </a:schemeClr>
                </a:solidFill>
                <a:latin typeface="Trebuchet MS" pitchFamily="34" charset="0"/>
              </a:endParaRPr>
            </a:p>
            <a:p>
              <a:pPr marL="0" indent="0" algn="l" defTabSz="95242"/>
              <a:endParaRPr lang="en-US" sz="2000" b="0" baseline="0" dirty="0">
                <a:solidFill>
                  <a:schemeClr val="bg1">
                    <a:lumMod val="75000"/>
                  </a:schemeClr>
                </a:solidFill>
                <a:latin typeface="Trebuchet MS" pitchFamily="34" charset="0"/>
              </a:endParaRPr>
            </a:p>
            <a:p>
              <a:pPr marL="0" indent="0" algn="l" defTabSz="95242"/>
              <a:r>
                <a:rPr lang="en-US" sz="20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95242"/>
              <a:endParaRPr lang="en-US" sz="2000" b="0" baseline="0" dirty="0">
                <a:solidFill>
                  <a:schemeClr val="bg1">
                    <a:lumMod val="75000"/>
                  </a:schemeClr>
                </a:solidFill>
                <a:latin typeface="Trebuchet MS" pitchFamily="34" charset="0"/>
              </a:endParaRPr>
            </a:p>
            <a:p>
              <a:pPr algn="ctr"/>
              <a:r>
                <a:rPr lang="en-US" sz="2667" b="1" baseline="0" dirty="0">
                  <a:solidFill>
                    <a:srgbClr val="FFC000"/>
                  </a:solidFill>
                  <a:latin typeface="Trebuchet MS" pitchFamily="34" charset="0"/>
                </a:rPr>
                <a:t>How to add Text</a:t>
              </a:r>
            </a:p>
            <a:p>
              <a:pPr marL="2721022" lvl="2" indent="0" algn="l" defTabSz="95242"/>
              <a:r>
                <a:rPr lang="en-US" sz="20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265184" lvl="2" indent="0" algn="l" defTabSz="95242"/>
              <a:endParaRPr lang="en-US" sz="2000" b="0" baseline="0" dirty="0">
                <a:solidFill>
                  <a:schemeClr val="bg1">
                    <a:lumMod val="75000"/>
                  </a:schemeClr>
                </a:solidFill>
                <a:latin typeface="Trebuchet MS" pitchFamily="34" charset="0"/>
              </a:endParaRPr>
            </a:p>
            <a:p>
              <a:pPr marL="0" marR="0" lvl="0" indent="0" algn="ctr" defTabSz="1265184" rtl="0" eaLnBrk="1" fontAlgn="auto" latinLnBrk="0" hangingPunct="1">
                <a:lnSpc>
                  <a:spcPct val="100000"/>
                </a:lnSpc>
                <a:spcBef>
                  <a:spcPts val="0"/>
                </a:spcBef>
                <a:spcAft>
                  <a:spcPts val="0"/>
                </a:spcAft>
                <a:buClrTx/>
                <a:buSzTx/>
                <a:buFontTx/>
                <a:buNone/>
                <a:tabLst/>
                <a:defRPr/>
              </a:pPr>
              <a:r>
                <a:rPr lang="en-US" sz="2000" b="0" baseline="0" dirty="0">
                  <a:solidFill>
                    <a:schemeClr val="bg1">
                      <a:lumMod val="75000"/>
                    </a:schemeClr>
                  </a:solidFill>
                  <a:latin typeface="Trebuchet MS" pitchFamily="34" charset="0"/>
                </a:rPr>
                <a:t> </a:t>
              </a:r>
              <a:r>
                <a:rPr kumimoji="0" lang="en-US" sz="2667"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952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000" b="0" baseline="0" dirty="0">
                <a:solidFill>
                  <a:schemeClr val="bg1">
                    <a:lumMod val="75000"/>
                  </a:schemeClr>
                </a:solidFill>
                <a:latin typeface="Trebuchet MS" pitchFamily="34" charset="0"/>
              </a:endParaRPr>
            </a:p>
            <a:p>
              <a:pPr marL="1265184" lvl="2" indent="0" algn="l" defTabSz="95242"/>
              <a:endParaRPr lang="en-US" sz="2000" b="0" baseline="0" dirty="0">
                <a:solidFill>
                  <a:schemeClr val="bg1">
                    <a:lumMod val="75000"/>
                  </a:schemeClr>
                </a:solidFill>
                <a:latin typeface="Trebuchet MS" pitchFamily="34" charset="0"/>
              </a:endParaRPr>
            </a:p>
            <a:p>
              <a:pPr algn="ctr"/>
              <a:r>
                <a:rPr lang="en-US" sz="2667" b="1" baseline="0" dirty="0">
                  <a:solidFill>
                    <a:srgbClr val="FFC000"/>
                  </a:solidFill>
                  <a:latin typeface="Trebuchet MS" pitchFamily="34" charset="0"/>
                </a:rPr>
                <a:t>How to add Tables</a:t>
              </a:r>
            </a:p>
            <a:p>
              <a:pPr marL="1441863" lvl="1" indent="0" algn="l" defTabSz="95242"/>
              <a:r>
                <a:rPr lang="en-US" sz="2000" b="0" baseline="0" dirty="0">
                  <a:solidFill>
                    <a:schemeClr val="bg1">
                      <a:lumMod val="75000"/>
                    </a:schemeClr>
                  </a:solidFill>
                  <a:latin typeface="Trebuchet MS" pitchFamily="34" charset="0"/>
                </a:rPr>
                <a:t>To add a table from scratch go to the INSERT menu and </a:t>
              </a:r>
              <a:br>
                <a:rPr lang="en-US" sz="2000" b="0" baseline="0" dirty="0">
                  <a:solidFill>
                    <a:schemeClr val="bg1">
                      <a:lumMod val="75000"/>
                    </a:schemeClr>
                  </a:solidFill>
                  <a:latin typeface="Trebuchet MS" pitchFamily="34" charset="0"/>
                </a:rPr>
              </a:br>
              <a:r>
                <a:rPr lang="en-US" sz="2000" b="0" baseline="0" dirty="0">
                  <a:solidFill>
                    <a:schemeClr val="bg1">
                      <a:lumMod val="75000"/>
                    </a:schemeClr>
                  </a:solidFill>
                  <a:latin typeface="Trebuchet MS" pitchFamily="34" charset="0"/>
                </a:rPr>
                <a:t>click on TABLE. A drop-down box will help you select rows and columns. </a:t>
              </a:r>
            </a:p>
            <a:p>
              <a:pPr marL="0" lvl="0" indent="0" algn="l" defTabSz="95242"/>
              <a:r>
                <a:rPr lang="en-US" sz="20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95242"/>
              <a:endParaRPr lang="en-US" sz="2000" b="0" baseline="0" dirty="0">
                <a:solidFill>
                  <a:schemeClr val="bg1">
                    <a:lumMod val="75000"/>
                  </a:schemeClr>
                </a:solidFill>
                <a:latin typeface="Trebuchet MS" pitchFamily="34" charset="0"/>
              </a:endParaRPr>
            </a:p>
            <a:p>
              <a:pPr marL="0" marR="0" lvl="0" indent="0" algn="ctr" defTabSz="1265184"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952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9524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265184"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952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265184" rtl="0" eaLnBrk="1" fontAlgn="auto" latinLnBrk="0" hangingPunct="1">
                <a:lnSpc>
                  <a:spcPct val="100000"/>
                </a:lnSpc>
                <a:spcBef>
                  <a:spcPts val="0"/>
                </a:spcBef>
                <a:spcAft>
                  <a:spcPts val="0"/>
                </a:spcAft>
                <a:buClrTx/>
                <a:buSzTx/>
                <a:buFontTx/>
                <a:buNone/>
                <a:tabLst/>
                <a:defRPr/>
              </a:pPr>
              <a:endParaRPr kumimoji="0" lang="en-US" sz="2667"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265184"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952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9524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265184"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952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95242" rtl="0" eaLnBrk="1" fontAlgn="auto" latinLnBrk="0" hangingPunct="1">
                <a:lnSpc>
                  <a:spcPct val="100000"/>
                </a:lnSpc>
                <a:spcBef>
                  <a:spcPts val="0"/>
                </a:spcBef>
                <a:spcAft>
                  <a:spcPts val="0"/>
                </a:spcAft>
                <a:buClrTx/>
                <a:buSzTx/>
                <a:buFontTx/>
                <a:buNone/>
                <a:tabLst/>
                <a:defRPr/>
              </a:pPr>
              <a:endParaRPr lang="en-US" sz="2000" b="0" baseline="0" dirty="0">
                <a:solidFill>
                  <a:schemeClr val="bg1">
                    <a:lumMod val="75000"/>
                  </a:schemeClr>
                </a:solidFill>
                <a:latin typeface="Trebuchet MS" pitchFamily="34" charset="0"/>
              </a:endParaRPr>
            </a:p>
            <a:p>
              <a:pPr marL="0" marR="0" lvl="0" indent="0" algn="ctr" defTabSz="1265184"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srgbClr val="FFC000"/>
                  </a:solidFill>
                  <a:effectLst/>
                  <a:uLnTx/>
                  <a:uFillTx/>
                  <a:latin typeface="Trebuchet MS" pitchFamily="34" charset="0"/>
                </a:rPr>
                <a:t>Print your poster</a:t>
              </a:r>
            </a:p>
            <a:p>
              <a:pPr marL="0" marR="0" lvl="0" indent="0" algn="l" defTabSz="952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95242" rtl="0" eaLnBrk="1" fontAlgn="auto" latinLnBrk="0" hangingPunct="1">
                <a:lnSpc>
                  <a:spcPct val="100000"/>
                </a:lnSpc>
                <a:spcBef>
                  <a:spcPts val="0"/>
                </a:spcBef>
                <a:spcAft>
                  <a:spcPts val="0"/>
                </a:spcAft>
                <a:buClrTx/>
                <a:buSzTx/>
                <a:buFontTx/>
                <a:buNone/>
                <a:tabLst/>
                <a:defRPr/>
              </a:pPr>
              <a:endParaRPr kumimoji="0" lang="en-US" sz="2333"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46" name="Object 4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name="Image" r:id="rId3" imgW="4571280" imgH="1688760" progId="Photoshop.Image.13">
                    <p:embed/>
                  </p:oleObj>
                </mc:Choice>
                <mc:Fallback>
                  <p:oleObj name="Image" r:id="rId3" imgW="4571280" imgH="1688760" progId="Photoshop.Image.13">
                    <p:embed/>
                    <p:pic>
                      <p:nvPicPr>
                        <p:cNvPr id="46" name="Object 45"/>
                        <p:cNvPicPr/>
                        <p:nvPr/>
                      </p:nvPicPr>
                      <p:blipFill>
                        <a:blip r:embed="rId4"/>
                        <a:stretch>
                          <a:fillRect/>
                        </a:stretch>
                      </p:blipFill>
                      <p:spPr>
                        <a:xfrm>
                          <a:off x="46915679" y="3349444"/>
                          <a:ext cx="5586150" cy="2063772"/>
                        </a:xfrm>
                        <a:prstGeom prst="rect">
                          <a:avLst/>
                        </a:prstGeom>
                      </p:spPr>
                    </p:pic>
                  </p:oleObj>
                </mc:Fallback>
              </mc:AlternateContent>
            </a:graphicData>
          </a:graphic>
        </p:graphicFrame>
        <p:pic>
          <p:nvPicPr>
            <p:cNvPr id="47" name="Picture 46"/>
            <p:cNvPicPr>
              <a:picLocks noChangeAspect="1"/>
            </p:cNvPicPr>
            <p:nvPr userDrawn="1"/>
          </p:nvPicPr>
          <p:blipFill>
            <a:blip r:embed="rId5"/>
            <a:stretch>
              <a:fillRect/>
            </a:stretch>
          </p:blipFill>
          <p:spPr>
            <a:xfrm>
              <a:off x="44621819" y="7740040"/>
              <a:ext cx="2969584" cy="1370577"/>
            </a:xfrm>
            <a:prstGeom prst="rect">
              <a:avLst/>
            </a:prstGeom>
            <a:ln>
              <a:noFill/>
            </a:ln>
          </p:spPr>
        </p:pic>
        <p:graphicFrame>
          <p:nvGraphicFramePr>
            <p:cNvPr id="48" name="Object 4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name="Image" r:id="rId6" imgW="1574280" imgH="1053720" progId="Photoshop.Image.13">
                    <p:embed/>
                  </p:oleObj>
                </mc:Choice>
                <mc:Fallback>
                  <p:oleObj name="Image" r:id="rId6" imgW="1574280" imgH="1053720" progId="Photoshop.Image.13">
                    <p:embed/>
                    <p:pic>
                      <p:nvPicPr>
                        <p:cNvPr id="48" name="Object 47"/>
                        <p:cNvPicPr/>
                        <p:nvPr/>
                      </p:nvPicPr>
                      <p:blipFill>
                        <a:blip r:embed="rId7"/>
                        <a:stretch>
                          <a:fillRect/>
                        </a:stretch>
                      </p:blipFill>
                      <p:spPr>
                        <a:xfrm>
                          <a:off x="44629619" y="12347263"/>
                          <a:ext cx="1482266" cy="992162"/>
                        </a:xfrm>
                        <a:prstGeom prst="rect">
                          <a:avLst/>
                        </a:prstGeom>
                      </p:spPr>
                    </p:pic>
                  </p:oleObj>
                </mc:Fallback>
              </mc:AlternateContent>
            </a:graphicData>
          </a:graphic>
        </p:graphicFrame>
        <p:grpSp>
          <p:nvGrpSpPr>
            <p:cNvPr id="49" name="Group 48"/>
            <p:cNvGrpSpPr/>
            <p:nvPr userDrawn="1"/>
          </p:nvGrpSpPr>
          <p:grpSpPr>
            <a:xfrm>
              <a:off x="44487207" y="29414560"/>
              <a:ext cx="10354213" cy="1265612"/>
              <a:chOff x="44200453" y="28362386"/>
              <a:chExt cx="9771399" cy="1090622"/>
            </a:xfrm>
          </p:grpSpPr>
          <p:sp>
            <p:nvSpPr>
              <p:cNvPr id="51" name="Rounded Rectangle 5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141"/>
              </a:p>
            </p:txBody>
          </p:sp>
          <p:pic>
            <p:nvPicPr>
              <p:cNvPr id="52" name="Picture 7" descr="http://t2.gstatic.com/images?q=tbn:ANd9GcR4APHC6TT9w54M2zn_pvCiBxUNcspYPoVxirLRphBoJabfSvu7zw">
                <a:hlinkClick r:id="rId8"/>
              </p:cNvPr>
              <p:cNvPicPr>
                <a:picLocks noChangeAspect="1" noChangeArrowheads="1"/>
              </p:cNvPicPr>
              <p:nvPr userDrawn="1"/>
            </p:nvPicPr>
            <p:blipFill>
              <a:blip r:embed="rId9" cstate="print"/>
              <a:srcRect/>
              <a:stretch>
                <a:fillRect/>
              </a:stretch>
            </p:blipFill>
            <p:spPr bwMode="auto">
              <a:xfrm>
                <a:off x="44326393" y="28460718"/>
                <a:ext cx="914401" cy="914399"/>
              </a:xfrm>
              <a:prstGeom prst="rect">
                <a:avLst/>
              </a:prstGeom>
              <a:noFill/>
              <a:ln>
                <a:noFill/>
              </a:ln>
            </p:spPr>
          </p:pic>
          <p:sp>
            <p:nvSpPr>
              <p:cNvPr id="53" name="TextBox 52"/>
              <p:cNvSpPr txBox="1"/>
              <p:nvPr userDrawn="1"/>
            </p:nvSpPr>
            <p:spPr>
              <a:xfrm>
                <a:off x="45300663" y="28552305"/>
                <a:ext cx="8671189" cy="686262"/>
              </a:xfrm>
              <a:prstGeom prst="rect">
                <a:avLst/>
              </a:prstGeom>
              <a:noFill/>
              <a:ln>
                <a:noFill/>
              </a:ln>
            </p:spPr>
            <p:txBody>
              <a:bodyPr wrap="square" rtlCol="0">
                <a:spAutoFit/>
              </a:bodyPr>
              <a:lstStyle/>
              <a:p>
                <a:r>
                  <a:rPr lang="en-US" sz="2000" dirty="0">
                    <a:solidFill>
                      <a:schemeClr val="tx2"/>
                    </a:solidFill>
                    <a:latin typeface="Trebuchet MS" pitchFamily="34" charset="0"/>
                  </a:rPr>
                  <a:t>Student</a:t>
                </a:r>
                <a:r>
                  <a:rPr lang="en-US" sz="2000" baseline="0" dirty="0">
                    <a:solidFill>
                      <a:schemeClr val="tx2"/>
                    </a:solidFill>
                    <a:latin typeface="Trebuchet MS" pitchFamily="34" charset="0"/>
                  </a:rPr>
                  <a:t> discounts are available on our </a:t>
                </a:r>
                <a:r>
                  <a:rPr lang="en-US" sz="2000" baseline="0" dirty="0" err="1">
                    <a:solidFill>
                      <a:schemeClr val="tx2"/>
                    </a:solidFill>
                    <a:latin typeface="Trebuchet MS" pitchFamily="34" charset="0"/>
                  </a:rPr>
                  <a:t>Facebook</a:t>
                </a:r>
                <a:r>
                  <a:rPr lang="en-US" sz="2000" baseline="0" dirty="0">
                    <a:solidFill>
                      <a:schemeClr val="tx2"/>
                    </a:solidFill>
                    <a:latin typeface="Trebuchet MS" pitchFamily="34" charset="0"/>
                  </a:rPr>
                  <a:t> page.</a:t>
                </a:r>
                <a:br>
                  <a:rPr lang="en-US" sz="2000" baseline="0" dirty="0">
                    <a:solidFill>
                      <a:schemeClr val="tx2"/>
                    </a:solidFill>
                    <a:latin typeface="Trebuchet MS" pitchFamily="34" charset="0"/>
                  </a:rPr>
                </a:br>
                <a:r>
                  <a:rPr lang="en-US" sz="2000" baseline="0" dirty="0">
                    <a:solidFill>
                      <a:schemeClr val="tx2"/>
                    </a:solidFill>
                    <a:latin typeface="Trebuchet MS" pitchFamily="34" charset="0"/>
                  </a:rPr>
                  <a:t>Go to </a:t>
                </a:r>
                <a:r>
                  <a:rPr lang="en-US" sz="2000" u="sng" baseline="0" dirty="0">
                    <a:solidFill>
                      <a:schemeClr val="tx2"/>
                    </a:solidFill>
                    <a:latin typeface="Trebuchet MS" pitchFamily="34" charset="0"/>
                  </a:rPr>
                  <a:t>PosterPresentations.com</a:t>
                </a:r>
                <a:r>
                  <a:rPr lang="en-US" sz="2000" baseline="0" dirty="0">
                    <a:solidFill>
                      <a:schemeClr val="tx2"/>
                    </a:solidFill>
                    <a:latin typeface="Trebuchet MS" pitchFamily="34" charset="0"/>
                  </a:rPr>
                  <a:t> and click on the FB icon. </a:t>
                </a:r>
                <a:endParaRPr lang="en-US" sz="2000" dirty="0">
                  <a:solidFill>
                    <a:schemeClr val="tx2"/>
                  </a:solidFill>
                  <a:latin typeface="Trebuchet MS" pitchFamily="34" charset="0"/>
                </a:endParaRPr>
              </a:p>
            </p:txBody>
          </p:sp>
        </p:grpSp>
        <p:sp>
          <p:nvSpPr>
            <p:cNvPr id="50" name="TextBox 49"/>
            <p:cNvSpPr txBox="1"/>
            <p:nvPr userDrawn="1"/>
          </p:nvSpPr>
          <p:spPr>
            <a:xfrm>
              <a:off x="44262808" y="31169782"/>
              <a:ext cx="6870215" cy="1343761"/>
            </a:xfrm>
            <a:prstGeom prst="rect">
              <a:avLst/>
            </a:prstGeom>
            <a:noFill/>
          </p:spPr>
          <p:txBody>
            <a:bodyPr wrap="square" lIns="65304" tIns="32651" rIns="65304" bIns="32651" rtlCol="0">
              <a:spAutoFit/>
            </a:bodyPr>
            <a:lstStyle/>
            <a:p>
              <a:pPr>
                <a:lnSpc>
                  <a:spcPts val="2167"/>
                </a:lnSpc>
              </a:pPr>
              <a:r>
                <a:rPr lang="en-US" sz="2333" dirty="0">
                  <a:solidFill>
                    <a:schemeClr val="bg1"/>
                  </a:solidFill>
                </a:rPr>
                <a:t>© 2015</a:t>
              </a:r>
              <a:r>
                <a:rPr lang="en-US" sz="2333" baseline="0" dirty="0">
                  <a:solidFill>
                    <a:schemeClr val="bg1"/>
                  </a:solidFill>
                </a:rPr>
                <a:t> </a:t>
              </a:r>
              <a:r>
                <a:rPr lang="en-US" sz="2333" dirty="0">
                  <a:solidFill>
                    <a:schemeClr val="bg1"/>
                  </a:solidFill>
                </a:rPr>
                <a:t>PosterPresentations.com</a:t>
              </a:r>
              <a:br>
                <a:rPr lang="en-US" sz="2333" dirty="0">
                  <a:solidFill>
                    <a:schemeClr val="bg1"/>
                  </a:solidFill>
                </a:rPr>
              </a:br>
              <a:r>
                <a:rPr lang="en-US" sz="2333" dirty="0">
                  <a:solidFill>
                    <a:schemeClr val="bg1"/>
                  </a:solidFill>
                </a:rPr>
                <a:t>    </a:t>
              </a:r>
              <a:r>
                <a:rPr lang="en-US" sz="2000" dirty="0">
                  <a:solidFill>
                    <a:schemeClr val="bg1"/>
                  </a:solidFill>
                </a:rPr>
                <a:t>2117 Fourth Street ,</a:t>
              </a:r>
              <a:r>
                <a:rPr lang="en-US" sz="2000" baseline="0" dirty="0">
                  <a:solidFill>
                    <a:schemeClr val="bg1"/>
                  </a:solidFill>
                </a:rPr>
                <a:t> Unit C        </a:t>
              </a:r>
            </a:p>
            <a:p>
              <a:pPr>
                <a:lnSpc>
                  <a:spcPts val="2167"/>
                </a:lnSpc>
              </a:pPr>
              <a:r>
                <a:rPr lang="en-US" sz="2000" baseline="0" dirty="0">
                  <a:solidFill>
                    <a:schemeClr val="bg1"/>
                  </a:solidFill>
                </a:rPr>
                <a:t>     Berkeley CA </a:t>
              </a:r>
              <a:r>
                <a:rPr lang="en-US" sz="1667" baseline="0" dirty="0">
                  <a:solidFill>
                    <a:schemeClr val="bg1"/>
                  </a:solidFill>
                </a:rPr>
                <a:t>94710</a:t>
              </a:r>
              <a:br>
                <a:rPr lang="en-US" sz="2000" baseline="0" dirty="0">
                  <a:solidFill>
                    <a:schemeClr val="bg1"/>
                  </a:solidFill>
                </a:rPr>
              </a:br>
              <a:r>
                <a:rPr lang="en-US" sz="2000" baseline="0" dirty="0">
                  <a:solidFill>
                    <a:schemeClr val="bg1"/>
                  </a:solidFill>
                </a:rPr>
                <a:t>    </a:t>
              </a:r>
              <a:r>
                <a:rPr lang="en-US" sz="2000" b="1" baseline="0" dirty="0">
                  <a:solidFill>
                    <a:srgbClr val="FFFF00"/>
                  </a:solidFill>
                </a:rPr>
                <a:t>posterpresenter@gmail.com</a:t>
              </a:r>
              <a:endParaRPr lang="en-US" sz="2333" b="1" dirty="0">
                <a:solidFill>
                  <a:srgbClr val="FFFF00"/>
                </a:solidFill>
              </a:endParaRPr>
            </a:p>
          </p:txBody>
        </p:sp>
      </p:grpSp>
      <p:grpSp>
        <p:nvGrpSpPr>
          <p:cNvPr id="54" name="Group 53"/>
          <p:cNvGrpSpPr/>
          <p:nvPr userDrawn="1"/>
        </p:nvGrpSpPr>
        <p:grpSpPr>
          <a:xfrm>
            <a:off x="-9354324" y="-1"/>
            <a:ext cx="9182388" cy="29260801"/>
            <a:chOff x="-11225189" y="-1"/>
            <a:chExt cx="11018865" cy="32918401"/>
          </a:xfrm>
        </p:grpSpPr>
        <p:sp>
          <p:nvSpPr>
            <p:cNvPr id="55" name="Rectangle 54"/>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265184" rtl="0" eaLnBrk="1" fontAlgn="auto" latinLnBrk="0" hangingPunct="1">
                <a:lnSpc>
                  <a:spcPct val="100000"/>
                </a:lnSpc>
                <a:spcBef>
                  <a:spcPts val="0"/>
                </a:spcBef>
                <a:spcAft>
                  <a:spcPts val="0"/>
                </a:spcAft>
                <a:buClrTx/>
                <a:buSzTx/>
                <a:buFontTx/>
                <a:buNone/>
                <a:tabLst/>
                <a:defRPr/>
              </a:pPr>
              <a:r>
                <a:rPr lang="en-US" sz="2667" b="1" spc="0" dirty="0">
                  <a:solidFill>
                    <a:srgbClr val="FF0000"/>
                  </a:solidFill>
                  <a:latin typeface="Trebuchet MS" pitchFamily="34" charset="0"/>
                </a:rPr>
                <a:t>(—THIS SIDEBAR DOES NOT PRINT—)</a:t>
              </a:r>
              <a:endParaRPr lang="en-US" sz="2667" b="1" spc="500" dirty="0">
                <a:solidFill>
                  <a:schemeClr val="bg1"/>
                </a:solidFill>
                <a:latin typeface="Trebuchet MS" pitchFamily="34" charset="0"/>
              </a:endParaRPr>
            </a:p>
            <a:p>
              <a:pPr algn="ctr"/>
              <a:r>
                <a:rPr lang="en-US" sz="3333" b="1" spc="500" dirty="0">
                  <a:solidFill>
                    <a:schemeClr val="bg1"/>
                  </a:solidFill>
                  <a:latin typeface="Trebuchet MS" pitchFamily="34" charset="0"/>
                </a:rPr>
                <a:t>DESIGN</a:t>
              </a:r>
              <a:r>
                <a:rPr lang="en-US" sz="3333" b="1" spc="500" baseline="0" dirty="0">
                  <a:solidFill>
                    <a:schemeClr val="bg1"/>
                  </a:solidFill>
                  <a:latin typeface="Trebuchet MS" pitchFamily="34" charset="0"/>
                </a:rPr>
                <a:t> </a:t>
              </a:r>
              <a:r>
                <a:rPr lang="en-US" sz="3333" b="1" spc="500" dirty="0">
                  <a:solidFill>
                    <a:schemeClr val="bg1"/>
                  </a:solidFill>
                  <a:latin typeface="Trebuchet MS" pitchFamily="34" charset="0"/>
                </a:rPr>
                <a:t>GUIDE</a:t>
              </a:r>
            </a:p>
            <a:p>
              <a:pPr algn="ctr"/>
              <a:endParaRPr lang="en-US" sz="2333" b="1" dirty="0">
                <a:latin typeface="Trebuchet MS" pitchFamily="34" charset="0"/>
              </a:endParaRPr>
            </a:p>
            <a:p>
              <a:pPr defTabSz="3137781"/>
              <a:r>
                <a:rPr lang="en-US" sz="2333" i="0" dirty="0">
                  <a:latin typeface="Trebuchet MS" pitchFamily="34" charset="0"/>
                </a:rPr>
                <a:t>This PowerPoint</a:t>
              </a:r>
              <a:r>
                <a:rPr lang="en-US" sz="2333" i="0" baseline="0" dirty="0">
                  <a:latin typeface="Trebuchet MS" pitchFamily="34" charset="0"/>
                </a:rPr>
                <a:t> </a:t>
              </a:r>
              <a:r>
                <a:rPr lang="en-US" sz="2333" i="0" dirty="0">
                  <a:latin typeface="Trebuchet MS" pitchFamily="34" charset="0"/>
                </a:rPr>
                <a:t>2007 template produces</a:t>
              </a:r>
              <a:r>
                <a:rPr lang="en-US" sz="2333" i="0" baseline="0" dirty="0">
                  <a:latin typeface="Trebuchet MS" pitchFamily="34" charset="0"/>
                </a:rPr>
                <a:t> </a:t>
              </a:r>
              <a:r>
                <a:rPr lang="en-US" sz="2333" i="0" dirty="0">
                  <a:latin typeface="Trebuchet MS" pitchFamily="34" charset="0"/>
                </a:rPr>
                <a:t>a 36”x48” presentation poster. </a:t>
              </a:r>
              <a:r>
                <a:rPr lang="en-US" sz="2333" dirty="0">
                  <a:latin typeface="Trebuchet MS" pitchFamily="34" charset="0"/>
                </a:rPr>
                <a:t>You</a:t>
              </a:r>
              <a:r>
                <a:rPr lang="en-US" sz="2333" baseline="0" dirty="0">
                  <a:latin typeface="Trebuchet MS" pitchFamily="34" charset="0"/>
                </a:rPr>
                <a:t> can u</a:t>
              </a:r>
              <a:r>
                <a:rPr lang="en-US" sz="2333" dirty="0">
                  <a:latin typeface="Trebuchet MS" pitchFamily="34" charset="0"/>
                </a:rPr>
                <a:t>se</a:t>
              </a:r>
              <a:r>
                <a:rPr lang="en-US" sz="2333" baseline="0" dirty="0">
                  <a:latin typeface="Trebuchet MS" pitchFamily="34" charset="0"/>
                </a:rPr>
                <a:t> it to create your research poster and </a:t>
              </a:r>
              <a:r>
                <a:rPr lang="en-US" sz="2333" dirty="0">
                  <a:latin typeface="Trebuchet MS" pitchFamily="34" charset="0"/>
                </a:rPr>
                <a:t>save valuable time placing titles, subtitles,</a:t>
              </a:r>
              <a:r>
                <a:rPr lang="en-US" sz="2333" baseline="0" dirty="0">
                  <a:latin typeface="Trebuchet MS" pitchFamily="34" charset="0"/>
                </a:rPr>
                <a:t> text, and graphics</a:t>
              </a:r>
              <a:r>
                <a:rPr lang="en-US" sz="2333" dirty="0">
                  <a:latin typeface="Trebuchet MS" pitchFamily="34" charset="0"/>
                </a:rPr>
                <a:t>. </a:t>
              </a:r>
            </a:p>
            <a:p>
              <a:pPr defTabSz="3137781"/>
              <a:endParaRPr lang="en-US" sz="2333" dirty="0">
                <a:latin typeface="Trebuchet MS" pitchFamily="34" charset="0"/>
              </a:endParaRPr>
            </a:p>
            <a:p>
              <a:pPr defTabSz="3657390"/>
              <a:r>
                <a:rPr lang="en-US" sz="2333" dirty="0">
                  <a:latin typeface="Trebuchet MS" pitchFamily="34" charset="0"/>
                </a:rPr>
                <a:t>We provide a series of online tutorials that will guide you through the poster design process and answer your poster production questions. To view our template tutorials, go online to </a:t>
              </a:r>
              <a:r>
                <a:rPr lang="en-US" sz="2333" b="1" dirty="0">
                  <a:solidFill>
                    <a:srgbClr val="FFC000"/>
                  </a:solidFill>
                  <a:latin typeface="Trebuchet MS" pitchFamily="34" charset="0"/>
                </a:rPr>
                <a:t>PosterPresentations.com</a:t>
              </a:r>
              <a:r>
                <a:rPr lang="en-US" sz="2333" b="1" dirty="0">
                  <a:solidFill>
                    <a:schemeClr val="bg1"/>
                  </a:solidFill>
                  <a:latin typeface="Trebuchet MS" pitchFamily="34" charset="0"/>
                </a:rPr>
                <a:t> </a:t>
              </a:r>
              <a:r>
                <a:rPr lang="en-US" sz="2333" dirty="0">
                  <a:solidFill>
                    <a:schemeClr val="bg1"/>
                  </a:solidFill>
                  <a:latin typeface="Trebuchet MS" pitchFamily="34" charset="0"/>
                </a:rPr>
                <a:t>and click on HELP DESK.</a:t>
              </a:r>
            </a:p>
            <a:p>
              <a:pPr defTabSz="3657390"/>
              <a:endParaRPr lang="en-US" sz="2333" dirty="0">
                <a:latin typeface="Trebuchet MS" pitchFamily="34" charset="0"/>
              </a:endParaRPr>
            </a:p>
            <a:p>
              <a:pPr defTabSz="3657390"/>
              <a:r>
                <a:rPr lang="en-US" sz="2333" dirty="0">
                  <a:solidFill>
                    <a:schemeClr val="bg1"/>
                  </a:solidFill>
                  <a:latin typeface="Trebuchet MS" pitchFamily="34" charset="0"/>
                </a:rPr>
                <a:t>When</a:t>
              </a:r>
              <a:r>
                <a:rPr lang="en-US" sz="2333" baseline="0" dirty="0">
                  <a:solidFill>
                    <a:schemeClr val="bg1"/>
                  </a:solidFill>
                  <a:latin typeface="Trebuchet MS" pitchFamily="34" charset="0"/>
                </a:rPr>
                <a:t> you are ready to print your poster</a:t>
              </a:r>
              <a:r>
                <a:rPr lang="en-US" sz="2333" dirty="0">
                  <a:solidFill>
                    <a:schemeClr val="bg1"/>
                  </a:solidFill>
                  <a:latin typeface="Trebuchet MS" pitchFamily="34" charset="0"/>
                </a:rPr>
                <a:t>,</a:t>
              </a:r>
              <a:r>
                <a:rPr lang="en-US" sz="2333" baseline="0" dirty="0">
                  <a:solidFill>
                    <a:schemeClr val="bg1"/>
                  </a:solidFill>
                  <a:latin typeface="Trebuchet MS" pitchFamily="34" charset="0"/>
                </a:rPr>
                <a:t> go online to </a:t>
              </a:r>
              <a:r>
                <a:rPr lang="en-US" sz="2333" b="0" dirty="0">
                  <a:solidFill>
                    <a:schemeClr val="bg1"/>
                  </a:solidFill>
                  <a:latin typeface="Trebuchet MS" pitchFamily="34" charset="0"/>
                </a:rPr>
                <a:t>PosterPresentations.com</a:t>
              </a:r>
              <a:br>
                <a:rPr lang="en-US" sz="2333" dirty="0">
                  <a:solidFill>
                    <a:schemeClr val="bg1"/>
                  </a:solidFill>
                  <a:latin typeface="Trebuchet MS" pitchFamily="34" charset="0"/>
                </a:rPr>
              </a:br>
              <a:endParaRPr lang="en-US" sz="2333" dirty="0">
                <a:solidFill>
                  <a:schemeClr val="bg1"/>
                </a:solidFill>
                <a:latin typeface="Trebuchet MS" pitchFamily="34" charset="0"/>
              </a:endParaRPr>
            </a:p>
            <a:p>
              <a:pPr algn="l" defTabSz="3137781"/>
              <a:r>
                <a:rPr lang="en-US" sz="2333" b="0" dirty="0">
                  <a:solidFill>
                    <a:schemeClr val="bg1"/>
                  </a:solidFill>
                  <a:latin typeface="Trebuchet MS" pitchFamily="34" charset="0"/>
                </a:rPr>
                <a:t>Need</a:t>
              </a:r>
              <a:r>
                <a:rPr lang="en-US" sz="2333" b="0" baseline="0" dirty="0">
                  <a:solidFill>
                    <a:schemeClr val="bg1"/>
                  </a:solidFill>
                  <a:latin typeface="Trebuchet MS" pitchFamily="34" charset="0"/>
                </a:rPr>
                <a:t> assistance? Call us at </a:t>
              </a:r>
              <a:r>
                <a:rPr lang="en-US" sz="2333" b="0" dirty="0">
                  <a:solidFill>
                    <a:srgbClr val="FFC000"/>
                  </a:solidFill>
                  <a:latin typeface="Trebuchet MS" pitchFamily="34" charset="0"/>
                </a:rPr>
                <a:t>1.510.649.3001</a:t>
              </a:r>
            </a:p>
            <a:p>
              <a:pPr algn="l" defTabSz="3137781"/>
              <a:endParaRPr lang="en-US" sz="3000" b="1" dirty="0">
                <a:solidFill>
                  <a:srgbClr val="FFFF00"/>
                </a:solidFill>
                <a:latin typeface="Trebuchet MS" pitchFamily="34" charset="0"/>
              </a:endParaRPr>
            </a:p>
            <a:p>
              <a:pPr algn="ctr"/>
              <a:endParaRPr lang="en-US" sz="2000" b="1" dirty="0">
                <a:solidFill>
                  <a:schemeClr val="bg1"/>
                </a:solidFill>
                <a:latin typeface="Trebuchet MS" pitchFamily="34" charset="0"/>
              </a:endParaRPr>
            </a:p>
            <a:p>
              <a:pPr algn="ctr"/>
              <a:r>
                <a:rPr lang="en-US" sz="3333" b="1" spc="500" dirty="0">
                  <a:solidFill>
                    <a:schemeClr val="bg1"/>
                  </a:solidFill>
                  <a:latin typeface="Trebuchet MS" pitchFamily="34" charset="0"/>
                </a:rPr>
                <a:t>QUICK START</a:t>
              </a:r>
            </a:p>
            <a:p>
              <a:pPr algn="ctr"/>
              <a:endParaRPr lang="en-US" sz="2667" b="1" baseline="0" dirty="0">
                <a:solidFill>
                  <a:schemeClr val="bg1"/>
                </a:solidFill>
                <a:latin typeface="Trebuchet MS" pitchFamily="34" charset="0"/>
              </a:endParaRPr>
            </a:p>
            <a:p>
              <a:pPr algn="ctr"/>
              <a:r>
                <a:rPr lang="en-US" sz="2667" b="1" baseline="0" dirty="0">
                  <a:solidFill>
                    <a:srgbClr val="FFC000"/>
                  </a:solidFill>
                  <a:latin typeface="Trebuchet MS" pitchFamily="34" charset="0"/>
                </a:rPr>
                <a:t>Zoom in and out</a:t>
              </a:r>
            </a:p>
            <a:p>
              <a:pPr marL="1576791" indent="-1576791" algn="l" defTabSz="709027"/>
              <a:r>
                <a:rPr lang="en-US" sz="2000" b="0" baseline="0" dirty="0">
                  <a:solidFill>
                    <a:schemeClr val="bg1"/>
                  </a:solidFill>
                  <a:latin typeface="Trebuchet MS" pitchFamily="34" charset="0"/>
                </a:rPr>
                <a:t>	</a:t>
              </a:r>
              <a:r>
                <a:rPr lang="en-US" sz="2000" b="0" baseline="0" dirty="0">
                  <a:solidFill>
                    <a:schemeClr val="bg1">
                      <a:lumMod val="75000"/>
                    </a:schemeClr>
                  </a:solidFill>
                  <a:latin typeface="Trebuchet MS" pitchFamily="34" charset="0"/>
                </a:rPr>
                <a:t>As you work on your poster zoom in and out to the level that is more comfortable to you. </a:t>
              </a:r>
            </a:p>
            <a:p>
              <a:pPr marL="1576791" indent="-1576791" algn="l" defTabSz="709027"/>
              <a:r>
                <a:rPr lang="en-US" sz="2000" b="1" baseline="0" dirty="0">
                  <a:solidFill>
                    <a:schemeClr val="bg1">
                      <a:lumMod val="75000"/>
                    </a:schemeClr>
                  </a:solidFill>
                  <a:latin typeface="Trebuchet MS" pitchFamily="34" charset="0"/>
                </a:rPr>
                <a:t>	</a:t>
              </a:r>
              <a:r>
                <a:rPr lang="en-US" sz="2000" b="0" baseline="0" dirty="0">
                  <a:solidFill>
                    <a:schemeClr val="bg1">
                      <a:lumMod val="75000"/>
                    </a:schemeClr>
                  </a:solidFill>
                  <a:latin typeface="Trebuchet MS" pitchFamily="34" charset="0"/>
                </a:rPr>
                <a:t>Go to VIEW &gt; ZOOM.</a:t>
              </a:r>
            </a:p>
            <a:p>
              <a:pPr algn="l"/>
              <a:endParaRPr lang="en-US" sz="2333" b="0" baseline="0" dirty="0">
                <a:solidFill>
                  <a:schemeClr val="bg1"/>
                </a:solidFill>
                <a:latin typeface="Trebuchet MS" pitchFamily="34" charset="0"/>
              </a:endParaRPr>
            </a:p>
            <a:p>
              <a:pPr algn="ctr"/>
              <a:r>
                <a:rPr lang="en-US" sz="2667" b="1" baseline="0" dirty="0">
                  <a:solidFill>
                    <a:srgbClr val="FFC000"/>
                  </a:solidFill>
                  <a:latin typeface="Trebuchet MS" pitchFamily="34" charset="0"/>
                </a:rPr>
                <a:t>Title, Authors, and Affiliations</a:t>
              </a:r>
            </a:p>
            <a:p>
              <a:pPr algn="l"/>
              <a:r>
                <a:rPr lang="en-US" sz="2000" b="0" baseline="0" dirty="0">
                  <a:solidFill>
                    <a:schemeClr val="bg1">
                      <a:lumMod val="75000"/>
                    </a:schemeClr>
                  </a:solidFill>
                  <a:latin typeface="Trebuchet MS" pitchFamily="34" charset="0"/>
                </a:rPr>
                <a:t>Start designing your poster by adding the title, the names of the authors, and the affiliated institutions. </a:t>
              </a:r>
              <a:r>
                <a:rPr lang="en-US" sz="20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000" b="0" spc="0" baseline="0" dirty="0">
                <a:solidFill>
                  <a:schemeClr val="bg1">
                    <a:lumMod val="75000"/>
                  </a:schemeClr>
                </a:solidFill>
                <a:latin typeface="Trebuchet MS" pitchFamily="34" charset="0"/>
              </a:endParaRPr>
            </a:p>
            <a:p>
              <a:pPr algn="l"/>
              <a:r>
                <a:rPr lang="en-US" sz="2000" b="1" spc="250" baseline="0" dirty="0">
                  <a:solidFill>
                    <a:srgbClr val="FFC000"/>
                  </a:solidFill>
                  <a:latin typeface="Trebuchet MS" pitchFamily="34" charset="0"/>
                </a:rPr>
                <a:t>TIP</a:t>
              </a:r>
              <a:r>
                <a:rPr lang="en-US" sz="2000" b="1" baseline="0" dirty="0">
                  <a:solidFill>
                    <a:srgbClr val="FFC000"/>
                  </a:solidFill>
                  <a:latin typeface="Trebuchet MS" pitchFamily="34" charset="0"/>
                </a:rPr>
                <a:t>: </a:t>
              </a:r>
              <a:r>
                <a:rPr lang="en-US" sz="2000" b="0" baseline="0" dirty="0">
                  <a:solidFill>
                    <a:schemeClr val="bg1">
                      <a:lumMod val="75000"/>
                    </a:schemeClr>
                  </a:solidFill>
                  <a:latin typeface="Trebuchet MS" pitchFamily="34" charset="0"/>
                </a:rPr>
                <a:t>The font size of your title should be bigger than your name(s) and institution name(s).</a:t>
              </a:r>
            </a:p>
            <a:p>
              <a:pPr algn="l"/>
              <a:br>
                <a:rPr lang="en-US" sz="2333" b="1" baseline="0" dirty="0">
                  <a:solidFill>
                    <a:schemeClr val="bg1"/>
                  </a:solidFill>
                  <a:latin typeface="Trebuchet MS" pitchFamily="34" charset="0"/>
                </a:rPr>
              </a:br>
              <a:endParaRPr lang="en-US" sz="2333" b="1" dirty="0">
                <a:solidFill>
                  <a:schemeClr val="bg1"/>
                </a:solidFill>
                <a:latin typeface="Trebuchet MS" pitchFamily="34" charset="0"/>
              </a:endParaRPr>
            </a:p>
            <a:p>
              <a:pPr algn="ctr"/>
              <a:endParaRPr lang="en-US" sz="2333" b="1" dirty="0">
                <a:solidFill>
                  <a:srgbClr val="FFC000"/>
                </a:solidFill>
                <a:latin typeface="Trebuchet MS" pitchFamily="34" charset="0"/>
              </a:endParaRPr>
            </a:p>
            <a:p>
              <a:pPr algn="ctr"/>
              <a:endParaRPr lang="en-US" sz="2333" b="1" dirty="0">
                <a:solidFill>
                  <a:srgbClr val="FFC000"/>
                </a:solidFill>
                <a:latin typeface="Trebuchet MS" pitchFamily="34" charset="0"/>
              </a:endParaRPr>
            </a:p>
            <a:p>
              <a:pPr algn="ctr"/>
              <a:r>
                <a:rPr lang="en-US" sz="2667" b="1" dirty="0">
                  <a:solidFill>
                    <a:srgbClr val="FFC000"/>
                  </a:solidFill>
                  <a:latin typeface="Trebuchet MS" pitchFamily="34" charset="0"/>
                </a:rPr>
                <a:t>Adding Logos</a:t>
              </a:r>
              <a:r>
                <a:rPr lang="en-US" sz="2667" b="1" baseline="0" dirty="0">
                  <a:solidFill>
                    <a:srgbClr val="FFC000"/>
                  </a:solidFill>
                  <a:latin typeface="Trebuchet MS" pitchFamily="34" charset="0"/>
                </a:rPr>
                <a:t> / Seals</a:t>
              </a:r>
            </a:p>
            <a:p>
              <a:pPr algn="l"/>
              <a:r>
                <a:rPr lang="en-US" sz="20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000" b="0" spc="250" baseline="0" dirty="0">
                <a:solidFill>
                  <a:schemeClr val="bg1">
                    <a:lumMod val="75000"/>
                  </a:schemeClr>
                </a:solidFill>
                <a:latin typeface="Trebuchet MS" pitchFamily="34" charset="0"/>
              </a:endParaRPr>
            </a:p>
            <a:p>
              <a:pPr algn="l"/>
              <a:r>
                <a:rPr lang="en-US" sz="2000" b="1" spc="250" baseline="0" dirty="0">
                  <a:solidFill>
                    <a:srgbClr val="FFC000"/>
                  </a:solidFill>
                  <a:latin typeface="Trebuchet MS" pitchFamily="34" charset="0"/>
                </a:rPr>
                <a:t>TIP:</a:t>
              </a:r>
              <a:r>
                <a:rPr lang="en-US" sz="2000" b="1" spc="0" baseline="0" dirty="0">
                  <a:solidFill>
                    <a:srgbClr val="FFC000"/>
                  </a:solidFill>
                  <a:latin typeface="Trebuchet MS" pitchFamily="34" charset="0"/>
                </a:rPr>
                <a:t> </a:t>
              </a:r>
              <a:r>
                <a:rPr lang="en-US" sz="2000" b="0" baseline="0" dirty="0">
                  <a:solidFill>
                    <a:schemeClr val="bg1">
                      <a:lumMod val="75000"/>
                    </a:schemeClr>
                  </a:solidFill>
                  <a:latin typeface="Trebuchet MS" pitchFamily="34" charset="0"/>
                </a:rPr>
                <a:t>See if your school’s logo is available on our free poster templates page.</a:t>
              </a:r>
            </a:p>
            <a:p>
              <a:pPr algn="l"/>
              <a:endParaRPr lang="en-US" sz="2000" b="0" baseline="0" dirty="0">
                <a:latin typeface="Trebuchet MS" pitchFamily="34" charset="0"/>
              </a:endParaRPr>
            </a:p>
            <a:p>
              <a:pPr algn="ctr"/>
              <a:r>
                <a:rPr lang="en-US" sz="2667" b="1" baseline="0" dirty="0">
                  <a:solidFill>
                    <a:srgbClr val="FFC000"/>
                  </a:solidFill>
                  <a:latin typeface="Trebuchet MS" pitchFamily="34" charset="0"/>
                </a:rPr>
                <a:t>Photographs / Graphics</a:t>
              </a:r>
            </a:p>
            <a:p>
              <a:pPr algn="l" defTabSz="814852"/>
              <a:r>
                <a:rPr lang="en-US" sz="20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000" b="0" spc="0" baseline="0" dirty="0">
                  <a:solidFill>
                    <a:schemeClr val="bg1">
                      <a:lumMod val="75000"/>
                    </a:schemeClr>
                  </a:solidFill>
                  <a:latin typeface="Trebuchet MS" pitchFamily="34" charset="0"/>
                </a:rPr>
                <a:t>disproportionally.</a:t>
              </a:r>
            </a:p>
            <a:p>
              <a:pPr algn="l" defTabSz="814852"/>
              <a:endParaRPr lang="en-US" sz="2000" b="0" baseline="0" dirty="0">
                <a:latin typeface="Trebuchet MS" pitchFamily="34" charset="0"/>
              </a:endParaRPr>
            </a:p>
            <a:p>
              <a:pPr algn="ctr"/>
              <a:endParaRPr lang="en-US" sz="2333" b="1" baseline="0" dirty="0">
                <a:solidFill>
                  <a:srgbClr val="FFC000"/>
                </a:solidFill>
                <a:latin typeface="Trebuchet MS" pitchFamily="34" charset="0"/>
              </a:endParaRPr>
            </a:p>
            <a:p>
              <a:pPr algn="ctr"/>
              <a:endParaRPr lang="en-US" sz="2333" b="1" baseline="0" dirty="0">
                <a:solidFill>
                  <a:srgbClr val="FFC000"/>
                </a:solidFill>
                <a:latin typeface="Trebuchet MS" pitchFamily="34" charset="0"/>
              </a:endParaRPr>
            </a:p>
            <a:p>
              <a:pPr algn="ctr"/>
              <a:endParaRPr lang="en-US" sz="2333" b="1" baseline="0" dirty="0">
                <a:solidFill>
                  <a:srgbClr val="FFC000"/>
                </a:solidFill>
                <a:latin typeface="Trebuchet MS" pitchFamily="34" charset="0"/>
              </a:endParaRPr>
            </a:p>
            <a:p>
              <a:pPr algn="ctr"/>
              <a:endParaRPr lang="en-US" sz="2333" b="1" baseline="0" dirty="0">
                <a:solidFill>
                  <a:srgbClr val="FFC000"/>
                </a:solidFill>
                <a:latin typeface="Trebuchet MS" pitchFamily="34" charset="0"/>
              </a:endParaRPr>
            </a:p>
            <a:p>
              <a:pPr algn="ctr"/>
              <a:endParaRPr lang="en-US" sz="2333" b="1" baseline="0" dirty="0">
                <a:solidFill>
                  <a:srgbClr val="FFC000"/>
                </a:solidFill>
                <a:latin typeface="Trebuchet MS" pitchFamily="34" charset="0"/>
              </a:endParaRPr>
            </a:p>
            <a:p>
              <a:pPr algn="ctr"/>
              <a:endParaRPr lang="en-US" sz="2333" b="1" baseline="0" dirty="0">
                <a:solidFill>
                  <a:srgbClr val="FFC000"/>
                </a:solidFill>
                <a:latin typeface="Trebuchet MS" pitchFamily="34" charset="0"/>
              </a:endParaRPr>
            </a:p>
            <a:p>
              <a:pPr algn="ctr"/>
              <a:r>
                <a:rPr lang="en-US" sz="2667" b="1" baseline="0" dirty="0">
                  <a:solidFill>
                    <a:srgbClr val="FFC000"/>
                  </a:solidFill>
                  <a:latin typeface="Trebuchet MS" pitchFamily="34" charset="0"/>
                </a:rPr>
                <a:t>Image Quality Check</a:t>
              </a:r>
            </a:p>
            <a:p>
              <a:pPr lvl="0" algn="l" defTabSz="814852"/>
              <a:r>
                <a:rPr lang="en-US" sz="2000" b="0" baseline="0" dirty="0">
                  <a:solidFill>
                    <a:schemeClr val="bg1">
                      <a:lumMod val="75000"/>
                    </a:schemeClr>
                  </a:solidFill>
                  <a:latin typeface="Trebuchet MS" pitchFamily="34" charset="0"/>
                </a:rPr>
                <a:t>Zoom in and look at your images at 100% magnification. If they look good they will print well. </a:t>
              </a:r>
              <a:endParaRPr lang="en-US" sz="2333" b="0" dirty="0">
                <a:latin typeface="Trebuchet MS" pitchFamily="34" charset="0"/>
              </a:endParaRPr>
            </a:p>
          </p:txBody>
        </p:sp>
        <p:cxnSp>
          <p:nvCxnSpPr>
            <p:cNvPr id="56" name="Straight Connector 55"/>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7" name="Picture 56"/>
            <p:cNvPicPr>
              <a:picLocks noChangeAspect="1"/>
            </p:cNvPicPr>
            <p:nvPr userDrawn="1"/>
          </p:nvPicPr>
          <p:blipFill>
            <a:blip r:embed="rId10"/>
            <a:stretch>
              <a:fillRect/>
            </a:stretch>
          </p:blipFill>
          <p:spPr>
            <a:xfrm>
              <a:off x="-10740740" y="10261718"/>
              <a:ext cx="1597666" cy="1201935"/>
            </a:xfrm>
            <a:prstGeom prst="rect">
              <a:avLst/>
            </a:prstGeom>
          </p:spPr>
        </p:pic>
        <p:pic>
          <p:nvPicPr>
            <p:cNvPr id="58" name="Picture 57"/>
            <p:cNvPicPr>
              <a:picLocks noChangeAspect="1"/>
            </p:cNvPicPr>
            <p:nvPr userDrawn="1"/>
          </p:nvPicPr>
          <p:blipFill>
            <a:blip r:embed="rId11"/>
            <a:stretch>
              <a:fillRect/>
            </a:stretch>
          </p:blipFill>
          <p:spPr>
            <a:xfrm>
              <a:off x="-10732765" y="15696927"/>
              <a:ext cx="9986808" cy="1053596"/>
            </a:xfrm>
            <a:prstGeom prst="rect">
              <a:avLst/>
            </a:prstGeom>
          </p:spPr>
        </p:pic>
        <p:grpSp>
          <p:nvGrpSpPr>
            <p:cNvPr id="59" name="Group 58"/>
            <p:cNvGrpSpPr/>
            <p:nvPr userDrawn="1"/>
          </p:nvGrpSpPr>
          <p:grpSpPr>
            <a:xfrm>
              <a:off x="-9744993" y="23540958"/>
              <a:ext cx="7531182" cy="2393446"/>
              <a:chOff x="-4470427" y="11016658"/>
              <a:chExt cx="3470785" cy="1099651"/>
            </a:xfrm>
          </p:grpSpPr>
          <p:grpSp>
            <p:nvGrpSpPr>
              <p:cNvPr id="65" name="Group 64"/>
              <p:cNvGrpSpPr/>
              <p:nvPr userDrawn="1"/>
            </p:nvGrpSpPr>
            <p:grpSpPr>
              <a:xfrm>
                <a:off x="-2783495" y="11060882"/>
                <a:ext cx="624431" cy="897037"/>
                <a:chOff x="-3958697" y="11117435"/>
                <a:chExt cx="779338" cy="1285449"/>
              </a:xfrm>
            </p:grpSpPr>
            <p:pic>
              <p:nvPicPr>
                <p:cNvPr id="71" name="Picture 70"/>
                <p:cNvPicPr>
                  <a:picLocks noChangeAspect="1"/>
                </p:cNvPicPr>
                <p:nvPr userDrawn="1"/>
              </p:nvPicPr>
              <p:blipFill>
                <a:blip r:embed="rId12"/>
                <a:stretch>
                  <a:fillRect/>
                </a:stretch>
              </p:blipFill>
              <p:spPr>
                <a:xfrm>
                  <a:off x="-3948160" y="11117435"/>
                  <a:ext cx="768801" cy="1090857"/>
                </a:xfrm>
                <a:prstGeom prst="rect">
                  <a:avLst/>
                </a:prstGeom>
              </p:spPr>
            </p:pic>
            <p:sp>
              <p:nvSpPr>
                <p:cNvPr id="72" name="TextBox 71"/>
                <p:cNvSpPr txBox="1"/>
                <p:nvPr userDrawn="1"/>
              </p:nvSpPr>
              <p:spPr>
                <a:xfrm>
                  <a:off x="-3958697" y="12114178"/>
                  <a:ext cx="779337" cy="288706"/>
                </a:xfrm>
                <a:prstGeom prst="rect">
                  <a:avLst/>
                </a:prstGeom>
                <a:solidFill>
                  <a:schemeClr val="accent1"/>
                </a:solidFill>
                <a:ln>
                  <a:noFill/>
                </a:ln>
              </p:spPr>
              <p:txBody>
                <a:bodyPr wrap="square" lIns="91440" tIns="91440" rIns="91440" bIns="91440" rtlCol="0">
                  <a:spAutoFit/>
                </a:bodyPr>
                <a:lstStyle/>
                <a:p>
                  <a:pPr algn="ctr"/>
                  <a:r>
                    <a:rPr lang="en-US" sz="1333" b="1" dirty="0">
                      <a:solidFill>
                        <a:schemeClr val="tx1"/>
                      </a:solidFill>
                    </a:rPr>
                    <a:t>ORIGINAL</a:t>
                  </a:r>
                </a:p>
              </p:txBody>
            </p:sp>
          </p:grpSp>
          <p:grpSp>
            <p:nvGrpSpPr>
              <p:cNvPr id="66" name="Group 65"/>
              <p:cNvGrpSpPr/>
              <p:nvPr userDrawn="1"/>
            </p:nvGrpSpPr>
            <p:grpSpPr>
              <a:xfrm>
                <a:off x="-2033159" y="11060881"/>
                <a:ext cx="1033517" cy="897985"/>
                <a:chOff x="-2921738" y="11200127"/>
                <a:chExt cx="1420279" cy="1234029"/>
              </a:xfrm>
            </p:grpSpPr>
            <p:pic>
              <p:nvPicPr>
                <p:cNvPr id="69" name="Picture 68"/>
                <p:cNvPicPr>
                  <a:picLocks noChangeAspect="1"/>
                </p:cNvPicPr>
                <p:nvPr userDrawn="1"/>
              </p:nvPicPr>
              <p:blipFill>
                <a:blip r:embed="rId12"/>
                <a:stretch>
                  <a:fillRect/>
                </a:stretch>
              </p:blipFill>
              <p:spPr>
                <a:xfrm>
                  <a:off x="-2921738" y="11200127"/>
                  <a:ext cx="1420279" cy="1029694"/>
                </a:xfrm>
                <a:prstGeom prst="rect">
                  <a:avLst/>
                </a:prstGeom>
              </p:spPr>
            </p:pic>
            <p:sp>
              <p:nvSpPr>
                <p:cNvPr id="70" name="TextBox 69"/>
                <p:cNvSpPr txBox="1"/>
                <p:nvPr userDrawn="1"/>
              </p:nvSpPr>
              <p:spPr>
                <a:xfrm>
                  <a:off x="-2918991" y="12175418"/>
                  <a:ext cx="1417532" cy="258738"/>
                </a:xfrm>
                <a:prstGeom prst="rect">
                  <a:avLst/>
                </a:prstGeom>
                <a:solidFill>
                  <a:srgbClr val="FF0000"/>
                </a:solidFill>
              </p:spPr>
              <p:txBody>
                <a:bodyPr wrap="square" lIns="457200" tIns="91440" rIns="457200" bIns="91440" rtlCol="0">
                  <a:spAutoFit/>
                </a:bodyPr>
                <a:lstStyle/>
                <a:p>
                  <a:pPr algn="ctr"/>
                  <a:r>
                    <a:rPr lang="en-US" sz="1167" b="1" dirty="0">
                      <a:solidFill>
                        <a:schemeClr val="bg1"/>
                      </a:solidFill>
                    </a:rPr>
                    <a:t>DISTORTED</a:t>
                  </a:r>
                  <a:endParaRPr lang="en-US" sz="583" b="1" dirty="0">
                    <a:solidFill>
                      <a:schemeClr val="bg1"/>
                    </a:solidFill>
                  </a:endParaRPr>
                </a:p>
              </p:txBody>
            </p:sp>
          </p:grpSp>
          <p:pic>
            <p:nvPicPr>
              <p:cNvPr id="67" name="Picture 66"/>
              <p:cNvPicPr>
                <a:picLocks noChangeAspect="1"/>
              </p:cNvPicPr>
              <p:nvPr userDrawn="1"/>
            </p:nvPicPr>
            <p:blipFill>
              <a:blip r:embed="rId13"/>
              <a:stretch>
                <a:fillRect/>
              </a:stretch>
            </p:blipFill>
            <p:spPr>
              <a:xfrm>
                <a:off x="-4470427" y="11016658"/>
                <a:ext cx="1098742" cy="847761"/>
              </a:xfrm>
              <a:prstGeom prst="rect">
                <a:avLst/>
              </a:prstGeom>
            </p:spPr>
          </p:pic>
          <p:sp>
            <p:nvSpPr>
              <p:cNvPr id="68" name="TextBox 67"/>
              <p:cNvSpPr txBox="1"/>
              <p:nvPr userDrawn="1"/>
            </p:nvSpPr>
            <p:spPr>
              <a:xfrm>
                <a:off x="-4440600" y="11665645"/>
                <a:ext cx="1035685" cy="450664"/>
              </a:xfrm>
              <a:prstGeom prst="rect">
                <a:avLst/>
              </a:prstGeom>
              <a:noFill/>
            </p:spPr>
            <p:txBody>
              <a:bodyPr wrap="square" lIns="457200" tIns="457200" rIns="457200" bIns="0" rtlCol="0">
                <a:spAutoFit/>
              </a:bodyPr>
              <a:lstStyle/>
              <a:p>
                <a:pPr algn="ctr"/>
                <a:r>
                  <a:rPr lang="en-US" sz="1333" dirty="0">
                    <a:solidFill>
                      <a:schemeClr val="bg1"/>
                    </a:solidFill>
                  </a:rPr>
                  <a:t>Corner</a:t>
                </a:r>
                <a:r>
                  <a:rPr lang="en-US" sz="1333" baseline="0" dirty="0">
                    <a:solidFill>
                      <a:schemeClr val="bg1"/>
                    </a:solidFill>
                  </a:rPr>
                  <a:t> handles</a:t>
                </a:r>
                <a:endParaRPr lang="en-US" sz="1333" dirty="0">
                  <a:solidFill>
                    <a:schemeClr val="bg1"/>
                  </a:solidFill>
                </a:endParaRPr>
              </a:p>
            </p:txBody>
          </p:sp>
        </p:grpSp>
        <p:grpSp>
          <p:nvGrpSpPr>
            <p:cNvPr id="60" name="Group 59"/>
            <p:cNvGrpSpPr/>
            <p:nvPr userDrawn="1"/>
          </p:nvGrpSpPr>
          <p:grpSpPr>
            <a:xfrm>
              <a:off x="-10407990" y="27751406"/>
              <a:ext cx="9341405" cy="2453251"/>
              <a:chOff x="-4759234" y="12734134"/>
              <a:chExt cx="4305035" cy="1127128"/>
            </a:xfrm>
          </p:grpSpPr>
          <p:graphicFrame>
            <p:nvGraphicFramePr>
              <p:cNvPr id="61" name="Object 60"/>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name="Image" r:id="rId14" imgW="1828440" imgH="1117440" progId="Photoshop.Image.13">
                      <p:embed/>
                    </p:oleObj>
                  </mc:Choice>
                  <mc:Fallback>
                    <p:oleObj name="Image" r:id="rId14" imgW="1828440" imgH="1117440" progId="Photoshop.Image.13">
                      <p:embed/>
                      <p:pic>
                        <p:nvPicPr>
                          <p:cNvPr id="61" name="Object 60"/>
                          <p:cNvPicPr/>
                          <p:nvPr/>
                        </p:nvPicPr>
                        <p:blipFill>
                          <a:blip r:embed="rId15"/>
                          <a:stretch>
                            <a:fillRect/>
                          </a:stretch>
                        </p:blipFill>
                        <p:spPr>
                          <a:xfrm>
                            <a:off x="-4533347" y="12734142"/>
                            <a:ext cx="1828800" cy="1117600"/>
                          </a:xfrm>
                          <a:prstGeom prst="rect">
                            <a:avLst/>
                          </a:prstGeom>
                        </p:spPr>
                      </p:pic>
                    </p:oleObj>
                  </mc:Fallback>
                </mc:AlternateContent>
              </a:graphicData>
            </a:graphic>
          </p:graphicFrame>
          <p:graphicFrame>
            <p:nvGraphicFramePr>
              <p:cNvPr id="62" name="Object 61"/>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name="Image" r:id="rId16" imgW="1828440" imgH="1117440" progId="Photoshop.Image.13">
                      <p:embed/>
                    </p:oleObj>
                  </mc:Choice>
                  <mc:Fallback>
                    <p:oleObj name="Image" r:id="rId16" imgW="1828440" imgH="1117440" progId="Photoshop.Image.13">
                      <p:embed/>
                      <p:pic>
                        <p:nvPicPr>
                          <p:cNvPr id="62" name="Object 61"/>
                          <p:cNvPicPr/>
                          <p:nvPr/>
                        </p:nvPicPr>
                        <p:blipFill>
                          <a:blip r:embed="rId17"/>
                          <a:stretch>
                            <a:fillRect/>
                          </a:stretch>
                        </p:blipFill>
                        <p:spPr>
                          <a:xfrm>
                            <a:off x="-2456641" y="12737835"/>
                            <a:ext cx="1828800" cy="1117600"/>
                          </a:xfrm>
                          <a:prstGeom prst="rect">
                            <a:avLst/>
                          </a:prstGeom>
                        </p:spPr>
                      </p:pic>
                    </p:oleObj>
                  </mc:Fallback>
                </mc:AlternateContent>
              </a:graphicData>
            </a:graphic>
          </p:graphicFrame>
          <p:sp>
            <p:nvSpPr>
              <p:cNvPr id="63" name="TextBox 62"/>
              <p:cNvSpPr txBox="1"/>
              <p:nvPr userDrawn="1"/>
            </p:nvSpPr>
            <p:spPr>
              <a:xfrm rot="16200000">
                <a:off x="-5235785" y="13210685"/>
                <a:ext cx="1117601" cy="164500"/>
              </a:xfrm>
              <a:prstGeom prst="rect">
                <a:avLst/>
              </a:prstGeom>
              <a:noFill/>
            </p:spPr>
            <p:txBody>
              <a:bodyPr wrap="square" lIns="91440" tIns="91440" rIns="91440" bIns="0" rtlCol="0">
                <a:spAutoFit/>
              </a:bodyPr>
              <a:lstStyle/>
              <a:p>
                <a:pPr algn="ctr"/>
                <a:r>
                  <a:rPr lang="en-US" sz="1333" dirty="0">
                    <a:solidFill>
                      <a:srgbClr val="92D050"/>
                    </a:solidFill>
                  </a:rPr>
                  <a:t>Good</a:t>
                </a:r>
                <a:r>
                  <a:rPr lang="en-US" sz="1333" baseline="0" dirty="0">
                    <a:solidFill>
                      <a:srgbClr val="92D050"/>
                    </a:solidFill>
                  </a:rPr>
                  <a:t> </a:t>
                </a:r>
                <a:r>
                  <a:rPr lang="en-US" sz="1333" baseline="0" dirty="0">
                    <a:solidFill>
                      <a:schemeClr val="bg1"/>
                    </a:solidFill>
                  </a:rPr>
                  <a:t>printing quality</a:t>
                </a:r>
                <a:endParaRPr lang="en-US" sz="1333" dirty="0">
                  <a:solidFill>
                    <a:schemeClr val="bg1"/>
                  </a:solidFill>
                </a:endParaRPr>
              </a:p>
            </p:txBody>
          </p:sp>
          <p:sp>
            <p:nvSpPr>
              <p:cNvPr id="64" name="TextBox 63"/>
              <p:cNvSpPr txBox="1"/>
              <p:nvPr userDrawn="1"/>
            </p:nvSpPr>
            <p:spPr>
              <a:xfrm rot="16200000">
                <a:off x="-1095250" y="13220212"/>
                <a:ext cx="1117601" cy="164500"/>
              </a:xfrm>
              <a:prstGeom prst="rect">
                <a:avLst/>
              </a:prstGeom>
              <a:noFill/>
            </p:spPr>
            <p:txBody>
              <a:bodyPr wrap="square" lIns="91440" tIns="91440" rIns="91440" bIns="0" rtlCol="0">
                <a:spAutoFit/>
              </a:bodyPr>
              <a:lstStyle/>
              <a:p>
                <a:pPr algn="ctr"/>
                <a:r>
                  <a:rPr lang="en-US" sz="1333" dirty="0">
                    <a:solidFill>
                      <a:srgbClr val="FF0000"/>
                    </a:solidFill>
                  </a:rPr>
                  <a:t>Bad </a:t>
                </a:r>
                <a:r>
                  <a:rPr lang="en-US" sz="1333" dirty="0">
                    <a:solidFill>
                      <a:schemeClr val="bg1"/>
                    </a:solidFill>
                  </a:rPr>
                  <a:t>printing quality</a:t>
                </a:r>
              </a:p>
            </p:txBody>
          </p:sp>
        </p:grpSp>
      </p:grpSp>
      <p:sp>
        <p:nvSpPr>
          <p:cNvPr id="40" name="Text Box 14"/>
          <p:cNvSpPr txBox="1">
            <a:spLocks noChangeArrowheads="1"/>
          </p:cNvSpPr>
          <p:nvPr userDrawn="1"/>
        </p:nvSpPr>
        <p:spPr bwMode="auto">
          <a:xfrm>
            <a:off x="1306088" y="28725094"/>
            <a:ext cx="2095500" cy="284786"/>
          </a:xfrm>
          <a:prstGeom prst="rect">
            <a:avLst/>
          </a:prstGeom>
          <a:noFill/>
          <a:ln w="9525">
            <a:noFill/>
            <a:miter lim="800000"/>
            <a:headEnd/>
            <a:tailEnd/>
          </a:ln>
          <a:effectLst/>
        </p:spPr>
        <p:txBody>
          <a:bodyPr lIns="76053" tIns="38019" rIns="76053" bIns="38019">
            <a:spAutoFit/>
          </a:bodyPr>
          <a:lstStyle/>
          <a:p>
            <a:pPr eaLnBrk="0" hangingPunct="0">
              <a:lnSpc>
                <a:spcPct val="65000"/>
              </a:lnSpc>
              <a:spcBef>
                <a:spcPct val="50000"/>
              </a:spcBef>
              <a:defRPr/>
            </a:pPr>
            <a:r>
              <a:rPr lang="en-US" sz="417"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917"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3657124" rtl="0" eaLnBrk="1" latinLnBrk="0" hangingPunct="1">
        <a:spcBef>
          <a:spcPct val="0"/>
        </a:spcBef>
        <a:buNone/>
        <a:defRPr sz="7333" kern="1200">
          <a:solidFill>
            <a:schemeClr val="bg1"/>
          </a:solidFill>
          <a:latin typeface="Trebuchet MS" pitchFamily="34" charset="0"/>
          <a:ea typeface="+mj-ea"/>
          <a:cs typeface="+mj-cs"/>
        </a:defRPr>
      </a:lvl1pPr>
    </p:titleStyle>
    <p:bodyStyle>
      <a:lvl1pPr marL="1371422" indent="-1371422" algn="l" defTabSz="3657124" rtl="0" eaLnBrk="1" latinLnBrk="0" hangingPunct="1">
        <a:spcBef>
          <a:spcPct val="20000"/>
        </a:spcBef>
        <a:buFont typeface="Arial" pitchFamily="34" charset="0"/>
        <a:buChar char="•"/>
        <a:defRPr sz="12833" kern="1200">
          <a:solidFill>
            <a:schemeClr val="tx1"/>
          </a:solidFill>
          <a:latin typeface="+mn-lt"/>
          <a:ea typeface="+mn-ea"/>
          <a:cs typeface="+mn-cs"/>
        </a:defRPr>
      </a:lvl1pPr>
      <a:lvl2pPr marL="2971414" indent="-1142851" algn="l" defTabSz="3657124" rtl="0" eaLnBrk="1" latinLnBrk="0" hangingPunct="1">
        <a:spcBef>
          <a:spcPct val="20000"/>
        </a:spcBef>
        <a:buFont typeface="Arial" pitchFamily="34" charset="0"/>
        <a:buChar char="–"/>
        <a:defRPr sz="11250" kern="1200">
          <a:solidFill>
            <a:schemeClr val="tx1"/>
          </a:solidFill>
          <a:latin typeface="+mn-lt"/>
          <a:ea typeface="+mn-ea"/>
          <a:cs typeface="+mn-cs"/>
        </a:defRPr>
      </a:lvl2pPr>
      <a:lvl3pPr marL="4571406" indent="-914282" algn="l" defTabSz="3657124" rtl="0" eaLnBrk="1" latinLnBrk="0" hangingPunct="1">
        <a:spcBef>
          <a:spcPct val="20000"/>
        </a:spcBef>
        <a:buFont typeface="Arial" pitchFamily="34" charset="0"/>
        <a:buChar char="•"/>
        <a:defRPr sz="9665" kern="1200">
          <a:solidFill>
            <a:schemeClr val="tx1"/>
          </a:solidFill>
          <a:latin typeface="+mn-lt"/>
          <a:ea typeface="+mn-ea"/>
          <a:cs typeface="+mn-cs"/>
        </a:defRPr>
      </a:lvl3pPr>
      <a:lvl4pPr marL="6399969" indent="-914282" algn="l" defTabSz="3657124"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8530" indent="-914282" algn="l" defTabSz="3657124"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7093" indent="-914282" algn="l" defTabSz="3657124"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5655" indent="-914282" algn="l" defTabSz="3657124"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4217" indent="-914282" algn="l" defTabSz="3657124"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2779" indent="-914282" algn="l" defTabSz="3657124"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124" rtl="0" eaLnBrk="1" latinLnBrk="0" hangingPunct="1">
        <a:defRPr sz="7166" kern="1200">
          <a:solidFill>
            <a:schemeClr val="tx1"/>
          </a:solidFill>
          <a:latin typeface="+mn-lt"/>
          <a:ea typeface="+mn-ea"/>
          <a:cs typeface="+mn-cs"/>
        </a:defRPr>
      </a:lvl1pPr>
      <a:lvl2pPr marL="1828563" algn="l" defTabSz="3657124" rtl="0" eaLnBrk="1" latinLnBrk="0" hangingPunct="1">
        <a:defRPr sz="7166" kern="1200">
          <a:solidFill>
            <a:schemeClr val="tx1"/>
          </a:solidFill>
          <a:latin typeface="+mn-lt"/>
          <a:ea typeface="+mn-ea"/>
          <a:cs typeface="+mn-cs"/>
        </a:defRPr>
      </a:lvl2pPr>
      <a:lvl3pPr marL="3657124" algn="l" defTabSz="3657124" rtl="0" eaLnBrk="1" latinLnBrk="0" hangingPunct="1">
        <a:defRPr sz="7166" kern="1200">
          <a:solidFill>
            <a:schemeClr val="tx1"/>
          </a:solidFill>
          <a:latin typeface="+mn-lt"/>
          <a:ea typeface="+mn-ea"/>
          <a:cs typeface="+mn-cs"/>
        </a:defRPr>
      </a:lvl3pPr>
      <a:lvl4pPr marL="5485686" algn="l" defTabSz="3657124" rtl="0" eaLnBrk="1" latinLnBrk="0" hangingPunct="1">
        <a:defRPr sz="7166" kern="1200">
          <a:solidFill>
            <a:schemeClr val="tx1"/>
          </a:solidFill>
          <a:latin typeface="+mn-lt"/>
          <a:ea typeface="+mn-ea"/>
          <a:cs typeface="+mn-cs"/>
        </a:defRPr>
      </a:lvl4pPr>
      <a:lvl5pPr marL="7314249" algn="l" defTabSz="3657124" rtl="0" eaLnBrk="1" latinLnBrk="0" hangingPunct="1">
        <a:defRPr sz="7166" kern="1200">
          <a:solidFill>
            <a:schemeClr val="tx1"/>
          </a:solidFill>
          <a:latin typeface="+mn-lt"/>
          <a:ea typeface="+mn-ea"/>
          <a:cs typeface="+mn-cs"/>
        </a:defRPr>
      </a:lvl5pPr>
      <a:lvl6pPr marL="9142813" algn="l" defTabSz="3657124" rtl="0" eaLnBrk="1" latinLnBrk="0" hangingPunct="1">
        <a:defRPr sz="7166" kern="1200">
          <a:solidFill>
            <a:schemeClr val="tx1"/>
          </a:solidFill>
          <a:latin typeface="+mn-lt"/>
          <a:ea typeface="+mn-ea"/>
          <a:cs typeface="+mn-cs"/>
        </a:defRPr>
      </a:lvl6pPr>
      <a:lvl7pPr marL="10971375" algn="l" defTabSz="3657124" rtl="0" eaLnBrk="1" latinLnBrk="0" hangingPunct="1">
        <a:defRPr sz="7166" kern="1200">
          <a:solidFill>
            <a:schemeClr val="tx1"/>
          </a:solidFill>
          <a:latin typeface="+mn-lt"/>
          <a:ea typeface="+mn-ea"/>
          <a:cs typeface="+mn-cs"/>
        </a:defRPr>
      </a:lvl7pPr>
      <a:lvl8pPr marL="12799936" algn="l" defTabSz="3657124" rtl="0" eaLnBrk="1" latinLnBrk="0" hangingPunct="1">
        <a:defRPr sz="7166" kern="1200">
          <a:solidFill>
            <a:schemeClr val="tx1"/>
          </a:solidFill>
          <a:latin typeface="+mn-lt"/>
          <a:ea typeface="+mn-ea"/>
          <a:cs typeface="+mn-cs"/>
        </a:defRPr>
      </a:lvl8pPr>
      <a:lvl9pPr marL="14628499" algn="l" defTabSz="3657124" rtl="0" eaLnBrk="1" latinLnBrk="0" hangingPunct="1">
        <a:defRPr sz="716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36576000" cy="4267200"/>
          </a:xfrm>
          <a:prstGeom prst="rect">
            <a:avLst/>
          </a:prstGeom>
          <a:solidFill>
            <a:schemeClr val="accent5">
              <a:lumMod val="75000"/>
            </a:schemeClr>
          </a:solidFill>
          <a:ln w="9525">
            <a:solidFill>
              <a:schemeClr val="tx1"/>
            </a:solidFill>
            <a:miter lim="800000"/>
            <a:headEnd/>
            <a:tailEnd/>
          </a:ln>
          <a:effectLst/>
        </p:spPr>
        <p:txBody>
          <a:bodyPr wrap="none" lIns="76197" tIns="38098" rIns="76197" bIns="38098" anchor="ctr"/>
          <a:lstStyle/>
          <a:p>
            <a:pPr>
              <a:defRPr/>
            </a:pPr>
            <a:endParaRPr lang="en-US" sz="6141" dirty="0"/>
          </a:p>
        </p:txBody>
      </p:sp>
      <p:sp>
        <p:nvSpPr>
          <p:cNvPr id="9" name="Rectangle 9"/>
          <p:cNvSpPr>
            <a:spLocks noChangeArrowheads="1"/>
          </p:cNvSpPr>
          <p:nvPr/>
        </p:nvSpPr>
        <p:spPr bwMode="auto">
          <a:xfrm>
            <a:off x="0" y="4271435"/>
            <a:ext cx="36576000" cy="135467"/>
          </a:xfrm>
          <a:prstGeom prst="rect">
            <a:avLst/>
          </a:prstGeom>
          <a:solidFill>
            <a:schemeClr val="accent5">
              <a:lumMod val="50000"/>
            </a:schemeClr>
          </a:solidFill>
          <a:ln w="152400">
            <a:noFill/>
            <a:miter lim="800000"/>
            <a:headEnd/>
            <a:tailEnd/>
          </a:ln>
          <a:effectLst/>
        </p:spPr>
        <p:txBody>
          <a:bodyPr wrap="none" lIns="76197" tIns="38098" rIns="76197" bIns="38098" anchor="ctr"/>
          <a:lstStyle/>
          <a:p>
            <a:pPr>
              <a:defRPr/>
            </a:pPr>
            <a:endParaRPr lang="en-US" sz="6141" dirty="0"/>
          </a:p>
        </p:txBody>
      </p:sp>
      <p:sp>
        <p:nvSpPr>
          <p:cNvPr id="21" name="Rounded Rectangle 20"/>
          <p:cNvSpPr/>
          <p:nvPr userDrawn="1"/>
        </p:nvSpPr>
        <p:spPr>
          <a:xfrm>
            <a:off x="768617" y="4673603"/>
            <a:ext cx="8375385" cy="23765933"/>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141"/>
          </a:p>
        </p:txBody>
      </p:sp>
      <p:sp>
        <p:nvSpPr>
          <p:cNvPr id="22" name="Rounded Rectangle 21"/>
          <p:cNvSpPr/>
          <p:nvPr userDrawn="1"/>
        </p:nvSpPr>
        <p:spPr>
          <a:xfrm>
            <a:off x="27432002" y="4673603"/>
            <a:ext cx="8375385" cy="23765933"/>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141"/>
          </a:p>
        </p:txBody>
      </p:sp>
      <p:sp>
        <p:nvSpPr>
          <p:cNvPr id="23" name="Rounded Rectangle 22"/>
          <p:cNvSpPr/>
          <p:nvPr userDrawn="1"/>
        </p:nvSpPr>
        <p:spPr>
          <a:xfrm>
            <a:off x="9652662" y="4682069"/>
            <a:ext cx="17270678" cy="23765933"/>
          </a:xfrm>
          <a:prstGeom prst="roundRect">
            <a:avLst>
              <a:gd name="adj" fmla="val 2853"/>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141"/>
          </a:p>
        </p:txBody>
      </p:sp>
      <p:grpSp>
        <p:nvGrpSpPr>
          <p:cNvPr id="43" name="Group 42"/>
          <p:cNvGrpSpPr/>
          <p:nvPr userDrawn="1"/>
        </p:nvGrpSpPr>
        <p:grpSpPr>
          <a:xfrm>
            <a:off x="36798202" y="-48946"/>
            <a:ext cx="9218449" cy="29309747"/>
            <a:chOff x="44157839" y="-55065"/>
            <a:chExt cx="11062139" cy="32973465"/>
          </a:xfrm>
        </p:grpSpPr>
        <p:sp>
          <p:nvSpPr>
            <p:cNvPr id="44" name="Rectangle 43"/>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3333" b="1" spc="500" dirty="0">
                  <a:solidFill>
                    <a:schemeClr val="bg1"/>
                  </a:solidFill>
                  <a:latin typeface="Trebuchet MS" pitchFamily="34" charset="0"/>
                </a:rPr>
                <a:t>QUICK START (cont.)</a:t>
              </a:r>
            </a:p>
            <a:p>
              <a:pPr algn="ctr"/>
              <a:endParaRPr lang="en-US" sz="3000" b="1" baseline="0" dirty="0">
                <a:solidFill>
                  <a:schemeClr val="bg1"/>
                </a:solidFill>
                <a:latin typeface="Trebuchet MS" pitchFamily="34" charset="0"/>
              </a:endParaRPr>
            </a:p>
            <a:p>
              <a:pPr algn="ctr"/>
              <a:r>
                <a:rPr lang="en-US" sz="2667" b="1" baseline="0" dirty="0">
                  <a:solidFill>
                    <a:srgbClr val="FFC000"/>
                  </a:solidFill>
                  <a:latin typeface="Trebuchet MS" pitchFamily="34" charset="0"/>
                </a:rPr>
                <a:t>How to change the template color theme</a:t>
              </a:r>
            </a:p>
            <a:p>
              <a:pPr marL="0" marR="0" lvl="2" indent="0" algn="l" defTabSz="95242" rtl="0" eaLnBrk="1" fontAlgn="auto" latinLnBrk="0" hangingPunct="1">
                <a:lnSpc>
                  <a:spcPct val="100000"/>
                </a:lnSpc>
                <a:spcBef>
                  <a:spcPts val="0"/>
                </a:spcBef>
                <a:spcAft>
                  <a:spcPts val="0"/>
                </a:spcAft>
                <a:buClrTx/>
                <a:buSzTx/>
                <a:buFontTx/>
                <a:buNone/>
                <a:tabLst/>
                <a:defRPr/>
              </a:pPr>
              <a:r>
                <a:rPr lang="en-US" sz="20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000" b="0" spc="0" baseline="0" dirty="0">
                  <a:solidFill>
                    <a:schemeClr val="bg1">
                      <a:lumMod val="75000"/>
                    </a:schemeClr>
                  </a:solidFill>
                  <a:latin typeface="Trebuchet MS" pitchFamily="34" charset="0"/>
                </a:rPr>
                <a:t>also create your own color theme.</a:t>
              </a:r>
            </a:p>
            <a:p>
              <a:pPr marL="0" marR="0" lvl="2" indent="0" algn="l" defTabSz="95242" rtl="0" eaLnBrk="1" fontAlgn="auto" latinLnBrk="0" hangingPunct="1">
                <a:lnSpc>
                  <a:spcPct val="100000"/>
                </a:lnSpc>
                <a:spcBef>
                  <a:spcPts val="0"/>
                </a:spcBef>
                <a:spcAft>
                  <a:spcPts val="0"/>
                </a:spcAft>
                <a:buClrTx/>
                <a:buSzTx/>
                <a:buFontTx/>
                <a:buNone/>
                <a:tabLst/>
                <a:defRPr/>
              </a:pPr>
              <a:endParaRPr lang="en-US" sz="2000" b="0" baseline="0" dirty="0">
                <a:solidFill>
                  <a:schemeClr val="bg1">
                    <a:lumMod val="75000"/>
                  </a:schemeClr>
                </a:solidFill>
                <a:latin typeface="Trebuchet MS" pitchFamily="34" charset="0"/>
              </a:endParaRPr>
            </a:p>
            <a:p>
              <a:pPr marL="0" indent="0" algn="l" defTabSz="95242"/>
              <a:endParaRPr lang="en-US" sz="2000" b="0" baseline="0" dirty="0">
                <a:solidFill>
                  <a:schemeClr val="bg1">
                    <a:lumMod val="75000"/>
                  </a:schemeClr>
                </a:solidFill>
                <a:latin typeface="Trebuchet MS" pitchFamily="34" charset="0"/>
              </a:endParaRPr>
            </a:p>
            <a:p>
              <a:pPr marL="0" indent="0" algn="l" defTabSz="95242"/>
              <a:endParaRPr lang="en-US" sz="2000" b="0" baseline="0" dirty="0">
                <a:solidFill>
                  <a:schemeClr val="bg1">
                    <a:lumMod val="75000"/>
                  </a:schemeClr>
                </a:solidFill>
                <a:latin typeface="Trebuchet MS" pitchFamily="34" charset="0"/>
              </a:endParaRPr>
            </a:p>
            <a:p>
              <a:pPr marL="0" indent="0" algn="l" defTabSz="95242"/>
              <a:endParaRPr lang="en-US" sz="2000" b="0" baseline="0" dirty="0">
                <a:solidFill>
                  <a:schemeClr val="bg1">
                    <a:lumMod val="75000"/>
                  </a:schemeClr>
                </a:solidFill>
                <a:latin typeface="Trebuchet MS" pitchFamily="34" charset="0"/>
              </a:endParaRPr>
            </a:p>
            <a:p>
              <a:pPr marL="0" indent="0" algn="l" defTabSz="95242"/>
              <a:endParaRPr lang="en-US" sz="2000" b="0" baseline="0" dirty="0">
                <a:solidFill>
                  <a:schemeClr val="bg1">
                    <a:lumMod val="75000"/>
                  </a:schemeClr>
                </a:solidFill>
                <a:latin typeface="Trebuchet MS" pitchFamily="34" charset="0"/>
              </a:endParaRPr>
            </a:p>
            <a:p>
              <a:pPr marL="0" indent="0" algn="l" defTabSz="95242"/>
              <a:endParaRPr lang="en-US" sz="2000" b="0" baseline="0" dirty="0">
                <a:solidFill>
                  <a:schemeClr val="bg1">
                    <a:lumMod val="75000"/>
                  </a:schemeClr>
                </a:solidFill>
                <a:latin typeface="Trebuchet MS" pitchFamily="34" charset="0"/>
              </a:endParaRPr>
            </a:p>
            <a:p>
              <a:pPr marL="0" indent="0" algn="l" defTabSz="95242"/>
              <a:endParaRPr lang="en-US" sz="2000" b="0" baseline="0" dirty="0">
                <a:solidFill>
                  <a:schemeClr val="bg1">
                    <a:lumMod val="75000"/>
                  </a:schemeClr>
                </a:solidFill>
                <a:latin typeface="Trebuchet MS" pitchFamily="34" charset="0"/>
              </a:endParaRPr>
            </a:p>
            <a:p>
              <a:pPr marL="0" indent="0" algn="l" defTabSz="95242"/>
              <a:r>
                <a:rPr lang="en-US" sz="20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95242"/>
              <a:endParaRPr lang="en-US" sz="2000" b="0" baseline="0" dirty="0">
                <a:solidFill>
                  <a:schemeClr val="bg1">
                    <a:lumMod val="75000"/>
                  </a:schemeClr>
                </a:solidFill>
                <a:latin typeface="Trebuchet MS" pitchFamily="34" charset="0"/>
              </a:endParaRPr>
            </a:p>
            <a:p>
              <a:pPr algn="ctr"/>
              <a:r>
                <a:rPr lang="en-US" sz="2667" b="1" baseline="0" dirty="0">
                  <a:solidFill>
                    <a:srgbClr val="FFC000"/>
                  </a:solidFill>
                  <a:latin typeface="Trebuchet MS" pitchFamily="34" charset="0"/>
                </a:rPr>
                <a:t>How to add Text</a:t>
              </a:r>
            </a:p>
            <a:p>
              <a:pPr marL="2721022" lvl="2" indent="0" algn="l" defTabSz="95242"/>
              <a:r>
                <a:rPr lang="en-US" sz="20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265184" lvl="2" indent="0" algn="l" defTabSz="95242"/>
              <a:endParaRPr lang="en-US" sz="2000" b="0" baseline="0" dirty="0">
                <a:solidFill>
                  <a:schemeClr val="bg1">
                    <a:lumMod val="75000"/>
                  </a:schemeClr>
                </a:solidFill>
                <a:latin typeface="Trebuchet MS" pitchFamily="34" charset="0"/>
              </a:endParaRPr>
            </a:p>
            <a:p>
              <a:pPr marL="0" marR="0" lvl="0" indent="0" algn="ctr" defTabSz="1265184" rtl="0" eaLnBrk="1" fontAlgn="auto" latinLnBrk="0" hangingPunct="1">
                <a:lnSpc>
                  <a:spcPct val="100000"/>
                </a:lnSpc>
                <a:spcBef>
                  <a:spcPts val="0"/>
                </a:spcBef>
                <a:spcAft>
                  <a:spcPts val="0"/>
                </a:spcAft>
                <a:buClrTx/>
                <a:buSzTx/>
                <a:buFontTx/>
                <a:buNone/>
                <a:tabLst/>
                <a:defRPr/>
              </a:pPr>
              <a:r>
                <a:rPr lang="en-US" sz="2000" b="0" baseline="0" dirty="0">
                  <a:solidFill>
                    <a:schemeClr val="bg1">
                      <a:lumMod val="75000"/>
                    </a:schemeClr>
                  </a:solidFill>
                  <a:latin typeface="Trebuchet MS" pitchFamily="34" charset="0"/>
                </a:rPr>
                <a:t> </a:t>
              </a:r>
              <a:r>
                <a:rPr kumimoji="0" lang="en-US" sz="2667"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952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000" b="0" baseline="0" dirty="0">
                <a:solidFill>
                  <a:schemeClr val="bg1">
                    <a:lumMod val="75000"/>
                  </a:schemeClr>
                </a:solidFill>
                <a:latin typeface="Trebuchet MS" pitchFamily="34" charset="0"/>
              </a:endParaRPr>
            </a:p>
            <a:p>
              <a:pPr marL="1265184" lvl="2" indent="0" algn="l" defTabSz="95242"/>
              <a:endParaRPr lang="en-US" sz="2000" b="0" baseline="0" dirty="0">
                <a:solidFill>
                  <a:schemeClr val="bg1">
                    <a:lumMod val="75000"/>
                  </a:schemeClr>
                </a:solidFill>
                <a:latin typeface="Trebuchet MS" pitchFamily="34" charset="0"/>
              </a:endParaRPr>
            </a:p>
            <a:p>
              <a:pPr algn="ctr"/>
              <a:r>
                <a:rPr lang="en-US" sz="2667" b="1" baseline="0" dirty="0">
                  <a:solidFill>
                    <a:srgbClr val="FFC000"/>
                  </a:solidFill>
                  <a:latin typeface="Trebuchet MS" pitchFamily="34" charset="0"/>
                </a:rPr>
                <a:t>How to add Tables</a:t>
              </a:r>
            </a:p>
            <a:p>
              <a:pPr marL="1441863" lvl="1" indent="0" algn="l" defTabSz="95242"/>
              <a:r>
                <a:rPr lang="en-US" sz="2000" b="0" baseline="0" dirty="0">
                  <a:solidFill>
                    <a:schemeClr val="bg1">
                      <a:lumMod val="75000"/>
                    </a:schemeClr>
                  </a:solidFill>
                  <a:latin typeface="Trebuchet MS" pitchFamily="34" charset="0"/>
                </a:rPr>
                <a:t>To add a table from scratch go to the INSERT menu and </a:t>
              </a:r>
              <a:br>
                <a:rPr lang="en-US" sz="2000" b="0" baseline="0" dirty="0">
                  <a:solidFill>
                    <a:schemeClr val="bg1">
                      <a:lumMod val="75000"/>
                    </a:schemeClr>
                  </a:solidFill>
                  <a:latin typeface="Trebuchet MS" pitchFamily="34" charset="0"/>
                </a:rPr>
              </a:br>
              <a:r>
                <a:rPr lang="en-US" sz="2000" b="0" baseline="0" dirty="0">
                  <a:solidFill>
                    <a:schemeClr val="bg1">
                      <a:lumMod val="75000"/>
                    </a:schemeClr>
                  </a:solidFill>
                  <a:latin typeface="Trebuchet MS" pitchFamily="34" charset="0"/>
                </a:rPr>
                <a:t>click on TABLE. A drop-down box will help you select rows and columns. </a:t>
              </a:r>
            </a:p>
            <a:p>
              <a:pPr marL="0" lvl="0" indent="0" algn="l" defTabSz="95242"/>
              <a:r>
                <a:rPr lang="en-US" sz="20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95242"/>
              <a:endParaRPr lang="en-US" sz="2000" b="0" baseline="0" dirty="0">
                <a:solidFill>
                  <a:schemeClr val="bg1">
                    <a:lumMod val="75000"/>
                  </a:schemeClr>
                </a:solidFill>
                <a:latin typeface="Trebuchet MS" pitchFamily="34" charset="0"/>
              </a:endParaRPr>
            </a:p>
            <a:p>
              <a:pPr marL="0" marR="0" lvl="0" indent="0" algn="ctr" defTabSz="1265184"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952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9524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265184"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952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265184" rtl="0" eaLnBrk="1" fontAlgn="auto" latinLnBrk="0" hangingPunct="1">
                <a:lnSpc>
                  <a:spcPct val="100000"/>
                </a:lnSpc>
                <a:spcBef>
                  <a:spcPts val="0"/>
                </a:spcBef>
                <a:spcAft>
                  <a:spcPts val="0"/>
                </a:spcAft>
                <a:buClrTx/>
                <a:buSzTx/>
                <a:buFontTx/>
                <a:buNone/>
                <a:tabLst/>
                <a:defRPr/>
              </a:pPr>
              <a:endParaRPr kumimoji="0" lang="en-US" sz="2667"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265184"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952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9524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265184"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952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95242" rtl="0" eaLnBrk="1" fontAlgn="auto" latinLnBrk="0" hangingPunct="1">
                <a:lnSpc>
                  <a:spcPct val="100000"/>
                </a:lnSpc>
                <a:spcBef>
                  <a:spcPts val="0"/>
                </a:spcBef>
                <a:spcAft>
                  <a:spcPts val="0"/>
                </a:spcAft>
                <a:buClrTx/>
                <a:buSzTx/>
                <a:buFontTx/>
                <a:buNone/>
                <a:tabLst/>
                <a:defRPr/>
              </a:pPr>
              <a:endParaRPr lang="en-US" sz="2000" b="0" baseline="0" dirty="0">
                <a:solidFill>
                  <a:schemeClr val="bg1">
                    <a:lumMod val="75000"/>
                  </a:schemeClr>
                </a:solidFill>
                <a:latin typeface="Trebuchet MS" pitchFamily="34" charset="0"/>
              </a:endParaRPr>
            </a:p>
            <a:p>
              <a:pPr marL="0" marR="0" lvl="0" indent="0" algn="ctr" defTabSz="1265184"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srgbClr val="FFC000"/>
                  </a:solidFill>
                  <a:effectLst/>
                  <a:uLnTx/>
                  <a:uFillTx/>
                  <a:latin typeface="Trebuchet MS" pitchFamily="34" charset="0"/>
                </a:rPr>
                <a:t>Print your poster</a:t>
              </a:r>
            </a:p>
            <a:p>
              <a:pPr marL="0" marR="0" lvl="0" indent="0" algn="l" defTabSz="952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95242" rtl="0" eaLnBrk="1" fontAlgn="auto" latinLnBrk="0" hangingPunct="1">
                <a:lnSpc>
                  <a:spcPct val="100000"/>
                </a:lnSpc>
                <a:spcBef>
                  <a:spcPts val="0"/>
                </a:spcBef>
                <a:spcAft>
                  <a:spcPts val="0"/>
                </a:spcAft>
                <a:buClrTx/>
                <a:buSzTx/>
                <a:buFontTx/>
                <a:buNone/>
                <a:tabLst/>
                <a:defRPr/>
              </a:pPr>
              <a:endParaRPr kumimoji="0" lang="en-US" sz="2333"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45" name="Object 44"/>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name="Image" r:id="rId3" imgW="4571280" imgH="1688760" progId="Photoshop.Image.13">
                    <p:embed/>
                  </p:oleObj>
                </mc:Choice>
                <mc:Fallback>
                  <p:oleObj name="Image" r:id="rId3" imgW="4571280" imgH="1688760" progId="Photoshop.Image.13">
                    <p:embed/>
                    <p:pic>
                      <p:nvPicPr>
                        <p:cNvPr id="45" name="Object 44"/>
                        <p:cNvPicPr/>
                        <p:nvPr/>
                      </p:nvPicPr>
                      <p:blipFill>
                        <a:blip r:embed="rId4"/>
                        <a:stretch>
                          <a:fillRect/>
                        </a:stretch>
                      </p:blipFill>
                      <p:spPr>
                        <a:xfrm>
                          <a:off x="46915679" y="3349444"/>
                          <a:ext cx="5586150" cy="2063772"/>
                        </a:xfrm>
                        <a:prstGeom prst="rect">
                          <a:avLst/>
                        </a:prstGeom>
                      </p:spPr>
                    </p:pic>
                  </p:oleObj>
                </mc:Fallback>
              </mc:AlternateContent>
            </a:graphicData>
          </a:graphic>
        </p:graphicFrame>
        <p:pic>
          <p:nvPicPr>
            <p:cNvPr id="46" name="Picture 45"/>
            <p:cNvPicPr>
              <a:picLocks noChangeAspect="1"/>
            </p:cNvPicPr>
            <p:nvPr userDrawn="1"/>
          </p:nvPicPr>
          <p:blipFill>
            <a:blip r:embed="rId5"/>
            <a:stretch>
              <a:fillRect/>
            </a:stretch>
          </p:blipFill>
          <p:spPr>
            <a:xfrm>
              <a:off x="44621819" y="7740040"/>
              <a:ext cx="2969584" cy="1370577"/>
            </a:xfrm>
            <a:prstGeom prst="rect">
              <a:avLst/>
            </a:prstGeom>
            <a:ln>
              <a:noFill/>
            </a:ln>
          </p:spPr>
        </p:pic>
        <p:graphicFrame>
          <p:nvGraphicFramePr>
            <p:cNvPr id="47" name="Object 46"/>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name="Image" r:id="rId6" imgW="1574280" imgH="1053720" progId="Photoshop.Image.13">
                    <p:embed/>
                  </p:oleObj>
                </mc:Choice>
                <mc:Fallback>
                  <p:oleObj name="Image" r:id="rId6" imgW="1574280" imgH="1053720" progId="Photoshop.Image.13">
                    <p:embed/>
                    <p:pic>
                      <p:nvPicPr>
                        <p:cNvPr id="47" name="Object 46"/>
                        <p:cNvPicPr/>
                        <p:nvPr/>
                      </p:nvPicPr>
                      <p:blipFill>
                        <a:blip r:embed="rId7"/>
                        <a:stretch>
                          <a:fillRect/>
                        </a:stretch>
                      </p:blipFill>
                      <p:spPr>
                        <a:xfrm>
                          <a:off x="44629619" y="12347263"/>
                          <a:ext cx="1482266" cy="992162"/>
                        </a:xfrm>
                        <a:prstGeom prst="rect">
                          <a:avLst/>
                        </a:prstGeom>
                      </p:spPr>
                    </p:pic>
                  </p:oleObj>
                </mc:Fallback>
              </mc:AlternateContent>
            </a:graphicData>
          </a:graphic>
        </p:graphicFrame>
        <p:grpSp>
          <p:nvGrpSpPr>
            <p:cNvPr id="48" name="Group 47"/>
            <p:cNvGrpSpPr/>
            <p:nvPr userDrawn="1"/>
          </p:nvGrpSpPr>
          <p:grpSpPr>
            <a:xfrm>
              <a:off x="44487207" y="29414560"/>
              <a:ext cx="10354213" cy="1265612"/>
              <a:chOff x="44200453" y="28362386"/>
              <a:chExt cx="9771399" cy="1090622"/>
            </a:xfrm>
          </p:grpSpPr>
          <p:sp>
            <p:nvSpPr>
              <p:cNvPr id="50" name="Rounded Rectangle 49"/>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141"/>
              </a:p>
            </p:txBody>
          </p:sp>
          <p:pic>
            <p:nvPicPr>
              <p:cNvPr id="51" name="Picture 7" descr="http://t2.gstatic.com/images?q=tbn:ANd9GcR4APHC6TT9w54M2zn_pvCiBxUNcspYPoVxirLRphBoJabfSvu7zw">
                <a:hlinkClick r:id="rId8"/>
              </p:cNvPr>
              <p:cNvPicPr>
                <a:picLocks noChangeAspect="1" noChangeArrowheads="1"/>
              </p:cNvPicPr>
              <p:nvPr userDrawn="1"/>
            </p:nvPicPr>
            <p:blipFill>
              <a:blip r:embed="rId9" cstate="print"/>
              <a:srcRect/>
              <a:stretch>
                <a:fillRect/>
              </a:stretch>
            </p:blipFill>
            <p:spPr bwMode="auto">
              <a:xfrm>
                <a:off x="44326393" y="28460718"/>
                <a:ext cx="914401" cy="914399"/>
              </a:xfrm>
              <a:prstGeom prst="rect">
                <a:avLst/>
              </a:prstGeom>
              <a:noFill/>
              <a:ln>
                <a:noFill/>
              </a:ln>
            </p:spPr>
          </p:pic>
          <p:sp>
            <p:nvSpPr>
              <p:cNvPr id="52" name="TextBox 51"/>
              <p:cNvSpPr txBox="1"/>
              <p:nvPr userDrawn="1"/>
            </p:nvSpPr>
            <p:spPr>
              <a:xfrm>
                <a:off x="45300663" y="28552305"/>
                <a:ext cx="8671189" cy="686262"/>
              </a:xfrm>
              <a:prstGeom prst="rect">
                <a:avLst/>
              </a:prstGeom>
              <a:noFill/>
              <a:ln>
                <a:noFill/>
              </a:ln>
            </p:spPr>
            <p:txBody>
              <a:bodyPr wrap="square" rtlCol="0">
                <a:spAutoFit/>
              </a:bodyPr>
              <a:lstStyle/>
              <a:p>
                <a:r>
                  <a:rPr lang="en-US" sz="2000" dirty="0">
                    <a:solidFill>
                      <a:schemeClr val="tx2"/>
                    </a:solidFill>
                    <a:latin typeface="Trebuchet MS" pitchFamily="34" charset="0"/>
                  </a:rPr>
                  <a:t>Student</a:t>
                </a:r>
                <a:r>
                  <a:rPr lang="en-US" sz="2000" baseline="0" dirty="0">
                    <a:solidFill>
                      <a:schemeClr val="tx2"/>
                    </a:solidFill>
                    <a:latin typeface="Trebuchet MS" pitchFamily="34" charset="0"/>
                  </a:rPr>
                  <a:t> discounts are available on our </a:t>
                </a:r>
                <a:r>
                  <a:rPr lang="en-US" sz="2000" baseline="0" dirty="0" err="1">
                    <a:solidFill>
                      <a:schemeClr val="tx2"/>
                    </a:solidFill>
                    <a:latin typeface="Trebuchet MS" pitchFamily="34" charset="0"/>
                  </a:rPr>
                  <a:t>Facebook</a:t>
                </a:r>
                <a:r>
                  <a:rPr lang="en-US" sz="2000" baseline="0" dirty="0">
                    <a:solidFill>
                      <a:schemeClr val="tx2"/>
                    </a:solidFill>
                    <a:latin typeface="Trebuchet MS" pitchFamily="34" charset="0"/>
                  </a:rPr>
                  <a:t> page.</a:t>
                </a:r>
                <a:br>
                  <a:rPr lang="en-US" sz="2000" baseline="0" dirty="0">
                    <a:solidFill>
                      <a:schemeClr val="tx2"/>
                    </a:solidFill>
                    <a:latin typeface="Trebuchet MS" pitchFamily="34" charset="0"/>
                  </a:rPr>
                </a:br>
                <a:r>
                  <a:rPr lang="en-US" sz="2000" baseline="0" dirty="0">
                    <a:solidFill>
                      <a:schemeClr val="tx2"/>
                    </a:solidFill>
                    <a:latin typeface="Trebuchet MS" pitchFamily="34" charset="0"/>
                  </a:rPr>
                  <a:t>Go to </a:t>
                </a:r>
                <a:r>
                  <a:rPr lang="en-US" sz="2000" u="sng" baseline="0" dirty="0">
                    <a:solidFill>
                      <a:schemeClr val="tx2"/>
                    </a:solidFill>
                    <a:latin typeface="Trebuchet MS" pitchFamily="34" charset="0"/>
                  </a:rPr>
                  <a:t>PosterPresentations.com</a:t>
                </a:r>
                <a:r>
                  <a:rPr lang="en-US" sz="2000" baseline="0" dirty="0">
                    <a:solidFill>
                      <a:schemeClr val="tx2"/>
                    </a:solidFill>
                    <a:latin typeface="Trebuchet MS" pitchFamily="34" charset="0"/>
                  </a:rPr>
                  <a:t> and click on the FB icon. </a:t>
                </a:r>
                <a:endParaRPr lang="en-US" sz="2000" dirty="0">
                  <a:solidFill>
                    <a:schemeClr val="tx2"/>
                  </a:solidFill>
                  <a:latin typeface="Trebuchet MS" pitchFamily="34" charset="0"/>
                </a:endParaRPr>
              </a:p>
            </p:txBody>
          </p:sp>
        </p:grpSp>
        <p:sp>
          <p:nvSpPr>
            <p:cNvPr id="49" name="TextBox 48"/>
            <p:cNvSpPr txBox="1"/>
            <p:nvPr userDrawn="1"/>
          </p:nvSpPr>
          <p:spPr>
            <a:xfrm>
              <a:off x="44262808" y="31169782"/>
              <a:ext cx="6870215" cy="1343761"/>
            </a:xfrm>
            <a:prstGeom prst="rect">
              <a:avLst/>
            </a:prstGeom>
            <a:noFill/>
          </p:spPr>
          <p:txBody>
            <a:bodyPr wrap="square" lIns="65304" tIns="32651" rIns="65304" bIns="32651" rtlCol="0">
              <a:spAutoFit/>
            </a:bodyPr>
            <a:lstStyle/>
            <a:p>
              <a:pPr>
                <a:lnSpc>
                  <a:spcPts val="2167"/>
                </a:lnSpc>
              </a:pPr>
              <a:r>
                <a:rPr lang="en-US" sz="2333" dirty="0">
                  <a:solidFill>
                    <a:schemeClr val="bg1"/>
                  </a:solidFill>
                </a:rPr>
                <a:t>© 2015</a:t>
              </a:r>
              <a:r>
                <a:rPr lang="en-US" sz="2333" baseline="0" dirty="0">
                  <a:solidFill>
                    <a:schemeClr val="bg1"/>
                  </a:solidFill>
                </a:rPr>
                <a:t> </a:t>
              </a:r>
              <a:r>
                <a:rPr lang="en-US" sz="2333" dirty="0">
                  <a:solidFill>
                    <a:schemeClr val="bg1"/>
                  </a:solidFill>
                </a:rPr>
                <a:t>PosterPresentations.com</a:t>
              </a:r>
              <a:br>
                <a:rPr lang="en-US" sz="2333" dirty="0">
                  <a:solidFill>
                    <a:schemeClr val="bg1"/>
                  </a:solidFill>
                </a:rPr>
              </a:br>
              <a:r>
                <a:rPr lang="en-US" sz="2333" dirty="0">
                  <a:solidFill>
                    <a:schemeClr val="bg1"/>
                  </a:solidFill>
                </a:rPr>
                <a:t>    </a:t>
              </a:r>
              <a:r>
                <a:rPr lang="en-US" sz="2000" dirty="0">
                  <a:solidFill>
                    <a:schemeClr val="bg1"/>
                  </a:solidFill>
                </a:rPr>
                <a:t>2117 Fourth Street ,</a:t>
              </a:r>
              <a:r>
                <a:rPr lang="en-US" sz="2000" baseline="0" dirty="0">
                  <a:solidFill>
                    <a:schemeClr val="bg1"/>
                  </a:solidFill>
                </a:rPr>
                <a:t> Unit C        </a:t>
              </a:r>
            </a:p>
            <a:p>
              <a:pPr>
                <a:lnSpc>
                  <a:spcPts val="2167"/>
                </a:lnSpc>
              </a:pPr>
              <a:r>
                <a:rPr lang="en-US" sz="2000" baseline="0" dirty="0">
                  <a:solidFill>
                    <a:schemeClr val="bg1"/>
                  </a:solidFill>
                </a:rPr>
                <a:t>     Berkeley CA </a:t>
              </a:r>
              <a:r>
                <a:rPr lang="en-US" sz="1667" baseline="0" dirty="0">
                  <a:solidFill>
                    <a:schemeClr val="bg1"/>
                  </a:solidFill>
                </a:rPr>
                <a:t>94710</a:t>
              </a:r>
              <a:br>
                <a:rPr lang="en-US" sz="2000" baseline="0" dirty="0">
                  <a:solidFill>
                    <a:schemeClr val="bg1"/>
                  </a:solidFill>
                </a:rPr>
              </a:br>
              <a:r>
                <a:rPr lang="en-US" sz="2000" baseline="0" dirty="0">
                  <a:solidFill>
                    <a:schemeClr val="bg1"/>
                  </a:solidFill>
                </a:rPr>
                <a:t>    </a:t>
              </a:r>
              <a:r>
                <a:rPr lang="en-US" sz="2000" b="1" baseline="0" dirty="0">
                  <a:solidFill>
                    <a:srgbClr val="FFFF00"/>
                  </a:solidFill>
                </a:rPr>
                <a:t>posterpresenter@gmail.com</a:t>
              </a:r>
              <a:endParaRPr lang="en-US" sz="2333" b="1" dirty="0">
                <a:solidFill>
                  <a:srgbClr val="FFFF00"/>
                </a:solidFill>
              </a:endParaRPr>
            </a:p>
          </p:txBody>
        </p:sp>
      </p:grpSp>
      <p:grpSp>
        <p:nvGrpSpPr>
          <p:cNvPr id="53" name="Group 52"/>
          <p:cNvGrpSpPr/>
          <p:nvPr userDrawn="1"/>
        </p:nvGrpSpPr>
        <p:grpSpPr>
          <a:xfrm>
            <a:off x="-9354324" y="-1"/>
            <a:ext cx="9182388" cy="29260801"/>
            <a:chOff x="-11225189" y="-1"/>
            <a:chExt cx="11018865" cy="32918401"/>
          </a:xfrm>
        </p:grpSpPr>
        <p:sp>
          <p:nvSpPr>
            <p:cNvPr id="54" name="Rectangle 53"/>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265184" rtl="0" eaLnBrk="1" fontAlgn="auto" latinLnBrk="0" hangingPunct="1">
                <a:lnSpc>
                  <a:spcPct val="100000"/>
                </a:lnSpc>
                <a:spcBef>
                  <a:spcPts val="0"/>
                </a:spcBef>
                <a:spcAft>
                  <a:spcPts val="0"/>
                </a:spcAft>
                <a:buClrTx/>
                <a:buSzTx/>
                <a:buFontTx/>
                <a:buNone/>
                <a:tabLst/>
                <a:defRPr/>
              </a:pPr>
              <a:r>
                <a:rPr lang="en-US" sz="2667" b="1" spc="0" dirty="0">
                  <a:solidFill>
                    <a:srgbClr val="FF0000"/>
                  </a:solidFill>
                  <a:latin typeface="Trebuchet MS" pitchFamily="34" charset="0"/>
                </a:rPr>
                <a:t>(—THIS SIDEBAR DOES NOT PRINT—)</a:t>
              </a:r>
              <a:endParaRPr lang="en-US" sz="2667" b="1" spc="500" dirty="0">
                <a:solidFill>
                  <a:schemeClr val="bg1"/>
                </a:solidFill>
                <a:latin typeface="Trebuchet MS" pitchFamily="34" charset="0"/>
              </a:endParaRPr>
            </a:p>
            <a:p>
              <a:pPr algn="ctr"/>
              <a:r>
                <a:rPr lang="en-US" sz="3333" b="1" spc="500" dirty="0">
                  <a:solidFill>
                    <a:schemeClr val="bg1"/>
                  </a:solidFill>
                  <a:latin typeface="Trebuchet MS" pitchFamily="34" charset="0"/>
                </a:rPr>
                <a:t>DESIGN</a:t>
              </a:r>
              <a:r>
                <a:rPr lang="en-US" sz="3333" b="1" spc="500" baseline="0" dirty="0">
                  <a:solidFill>
                    <a:schemeClr val="bg1"/>
                  </a:solidFill>
                  <a:latin typeface="Trebuchet MS" pitchFamily="34" charset="0"/>
                </a:rPr>
                <a:t> </a:t>
              </a:r>
              <a:r>
                <a:rPr lang="en-US" sz="3333" b="1" spc="500" dirty="0">
                  <a:solidFill>
                    <a:schemeClr val="bg1"/>
                  </a:solidFill>
                  <a:latin typeface="Trebuchet MS" pitchFamily="34" charset="0"/>
                </a:rPr>
                <a:t>GUIDE</a:t>
              </a:r>
            </a:p>
            <a:p>
              <a:pPr algn="ctr"/>
              <a:endParaRPr lang="en-US" sz="2333" b="1" dirty="0">
                <a:latin typeface="Trebuchet MS" pitchFamily="34" charset="0"/>
              </a:endParaRPr>
            </a:p>
            <a:p>
              <a:pPr defTabSz="3137781"/>
              <a:r>
                <a:rPr lang="en-US" sz="2333" i="0" dirty="0">
                  <a:latin typeface="Trebuchet MS" pitchFamily="34" charset="0"/>
                </a:rPr>
                <a:t>This PowerPoint</a:t>
              </a:r>
              <a:r>
                <a:rPr lang="en-US" sz="2333" i="0" baseline="0" dirty="0">
                  <a:latin typeface="Trebuchet MS" pitchFamily="34" charset="0"/>
                </a:rPr>
                <a:t> </a:t>
              </a:r>
              <a:r>
                <a:rPr lang="en-US" sz="2333" i="0" dirty="0">
                  <a:latin typeface="Trebuchet MS" pitchFamily="34" charset="0"/>
                </a:rPr>
                <a:t>2007 template produces</a:t>
              </a:r>
              <a:r>
                <a:rPr lang="en-US" sz="2333" i="0" baseline="0" dirty="0">
                  <a:latin typeface="Trebuchet MS" pitchFamily="34" charset="0"/>
                </a:rPr>
                <a:t> </a:t>
              </a:r>
              <a:r>
                <a:rPr lang="en-US" sz="2333" i="0" dirty="0">
                  <a:latin typeface="Trebuchet MS" pitchFamily="34" charset="0"/>
                </a:rPr>
                <a:t>a 36”x48” presentation poster. </a:t>
              </a:r>
              <a:r>
                <a:rPr lang="en-US" sz="2333" dirty="0">
                  <a:latin typeface="Trebuchet MS" pitchFamily="34" charset="0"/>
                </a:rPr>
                <a:t>You</a:t>
              </a:r>
              <a:r>
                <a:rPr lang="en-US" sz="2333" baseline="0" dirty="0">
                  <a:latin typeface="Trebuchet MS" pitchFamily="34" charset="0"/>
                </a:rPr>
                <a:t> can u</a:t>
              </a:r>
              <a:r>
                <a:rPr lang="en-US" sz="2333" dirty="0">
                  <a:latin typeface="Trebuchet MS" pitchFamily="34" charset="0"/>
                </a:rPr>
                <a:t>se</a:t>
              </a:r>
              <a:r>
                <a:rPr lang="en-US" sz="2333" baseline="0" dirty="0">
                  <a:latin typeface="Trebuchet MS" pitchFamily="34" charset="0"/>
                </a:rPr>
                <a:t> it to create your research poster and </a:t>
              </a:r>
              <a:r>
                <a:rPr lang="en-US" sz="2333" dirty="0">
                  <a:latin typeface="Trebuchet MS" pitchFamily="34" charset="0"/>
                </a:rPr>
                <a:t>save valuable time placing titles, subtitles,</a:t>
              </a:r>
              <a:r>
                <a:rPr lang="en-US" sz="2333" baseline="0" dirty="0">
                  <a:latin typeface="Trebuchet MS" pitchFamily="34" charset="0"/>
                </a:rPr>
                <a:t> text, and graphics</a:t>
              </a:r>
              <a:r>
                <a:rPr lang="en-US" sz="2333" dirty="0">
                  <a:latin typeface="Trebuchet MS" pitchFamily="34" charset="0"/>
                </a:rPr>
                <a:t>. </a:t>
              </a:r>
            </a:p>
            <a:p>
              <a:pPr defTabSz="3137781"/>
              <a:endParaRPr lang="en-US" sz="2333" dirty="0">
                <a:latin typeface="Trebuchet MS" pitchFamily="34" charset="0"/>
              </a:endParaRPr>
            </a:p>
            <a:p>
              <a:pPr defTabSz="3657390"/>
              <a:r>
                <a:rPr lang="en-US" sz="2333" dirty="0">
                  <a:latin typeface="Trebuchet MS" pitchFamily="34" charset="0"/>
                </a:rPr>
                <a:t>We provide a series of online tutorials that will guide you through the poster design process and answer your poster production questions. To view our template tutorials, go online to </a:t>
              </a:r>
              <a:r>
                <a:rPr lang="en-US" sz="2333" b="1" dirty="0">
                  <a:solidFill>
                    <a:srgbClr val="FFC000"/>
                  </a:solidFill>
                  <a:latin typeface="Trebuchet MS" pitchFamily="34" charset="0"/>
                </a:rPr>
                <a:t>PosterPresentations.com</a:t>
              </a:r>
              <a:r>
                <a:rPr lang="en-US" sz="2333" b="1" dirty="0">
                  <a:solidFill>
                    <a:schemeClr val="bg1"/>
                  </a:solidFill>
                  <a:latin typeface="Trebuchet MS" pitchFamily="34" charset="0"/>
                </a:rPr>
                <a:t> </a:t>
              </a:r>
              <a:r>
                <a:rPr lang="en-US" sz="2333" dirty="0">
                  <a:solidFill>
                    <a:schemeClr val="bg1"/>
                  </a:solidFill>
                  <a:latin typeface="Trebuchet MS" pitchFamily="34" charset="0"/>
                </a:rPr>
                <a:t>and click on HELP DESK.</a:t>
              </a:r>
            </a:p>
            <a:p>
              <a:pPr defTabSz="3657390"/>
              <a:endParaRPr lang="en-US" sz="2333" dirty="0">
                <a:latin typeface="Trebuchet MS" pitchFamily="34" charset="0"/>
              </a:endParaRPr>
            </a:p>
            <a:p>
              <a:pPr defTabSz="3657390"/>
              <a:r>
                <a:rPr lang="en-US" sz="2333" dirty="0">
                  <a:solidFill>
                    <a:schemeClr val="bg1"/>
                  </a:solidFill>
                  <a:latin typeface="Trebuchet MS" pitchFamily="34" charset="0"/>
                </a:rPr>
                <a:t>When</a:t>
              </a:r>
              <a:r>
                <a:rPr lang="en-US" sz="2333" baseline="0" dirty="0">
                  <a:solidFill>
                    <a:schemeClr val="bg1"/>
                  </a:solidFill>
                  <a:latin typeface="Trebuchet MS" pitchFamily="34" charset="0"/>
                </a:rPr>
                <a:t> you are ready to print your poster</a:t>
              </a:r>
              <a:r>
                <a:rPr lang="en-US" sz="2333" dirty="0">
                  <a:solidFill>
                    <a:schemeClr val="bg1"/>
                  </a:solidFill>
                  <a:latin typeface="Trebuchet MS" pitchFamily="34" charset="0"/>
                </a:rPr>
                <a:t>,</a:t>
              </a:r>
              <a:r>
                <a:rPr lang="en-US" sz="2333" baseline="0" dirty="0">
                  <a:solidFill>
                    <a:schemeClr val="bg1"/>
                  </a:solidFill>
                  <a:latin typeface="Trebuchet MS" pitchFamily="34" charset="0"/>
                </a:rPr>
                <a:t> go online to </a:t>
              </a:r>
              <a:r>
                <a:rPr lang="en-US" sz="2333" b="0" dirty="0">
                  <a:solidFill>
                    <a:schemeClr val="bg1"/>
                  </a:solidFill>
                  <a:latin typeface="Trebuchet MS" pitchFamily="34" charset="0"/>
                </a:rPr>
                <a:t>PosterPresentations.com</a:t>
              </a:r>
              <a:br>
                <a:rPr lang="en-US" sz="2333" dirty="0">
                  <a:solidFill>
                    <a:schemeClr val="bg1"/>
                  </a:solidFill>
                  <a:latin typeface="Trebuchet MS" pitchFamily="34" charset="0"/>
                </a:rPr>
              </a:br>
              <a:endParaRPr lang="en-US" sz="2333" dirty="0">
                <a:solidFill>
                  <a:schemeClr val="bg1"/>
                </a:solidFill>
                <a:latin typeface="Trebuchet MS" pitchFamily="34" charset="0"/>
              </a:endParaRPr>
            </a:p>
            <a:p>
              <a:pPr algn="l" defTabSz="3137781"/>
              <a:r>
                <a:rPr lang="en-US" sz="2333" b="0" dirty="0">
                  <a:solidFill>
                    <a:schemeClr val="bg1"/>
                  </a:solidFill>
                  <a:latin typeface="Trebuchet MS" pitchFamily="34" charset="0"/>
                </a:rPr>
                <a:t>Need</a:t>
              </a:r>
              <a:r>
                <a:rPr lang="en-US" sz="2333" b="0" baseline="0" dirty="0">
                  <a:solidFill>
                    <a:schemeClr val="bg1"/>
                  </a:solidFill>
                  <a:latin typeface="Trebuchet MS" pitchFamily="34" charset="0"/>
                </a:rPr>
                <a:t> assistance? Call us at </a:t>
              </a:r>
              <a:r>
                <a:rPr lang="en-US" sz="2333" b="0" dirty="0">
                  <a:solidFill>
                    <a:srgbClr val="FFC000"/>
                  </a:solidFill>
                  <a:latin typeface="Trebuchet MS" pitchFamily="34" charset="0"/>
                </a:rPr>
                <a:t>1.510.649.3001</a:t>
              </a:r>
            </a:p>
            <a:p>
              <a:pPr algn="l" defTabSz="3137781"/>
              <a:endParaRPr lang="en-US" sz="3000" b="1" dirty="0">
                <a:solidFill>
                  <a:srgbClr val="FFFF00"/>
                </a:solidFill>
                <a:latin typeface="Trebuchet MS" pitchFamily="34" charset="0"/>
              </a:endParaRPr>
            </a:p>
            <a:p>
              <a:pPr algn="ctr"/>
              <a:endParaRPr lang="en-US" sz="2000" b="1" dirty="0">
                <a:solidFill>
                  <a:schemeClr val="bg1"/>
                </a:solidFill>
                <a:latin typeface="Trebuchet MS" pitchFamily="34" charset="0"/>
              </a:endParaRPr>
            </a:p>
            <a:p>
              <a:pPr algn="ctr"/>
              <a:r>
                <a:rPr lang="en-US" sz="3333" b="1" spc="500" dirty="0">
                  <a:solidFill>
                    <a:schemeClr val="bg1"/>
                  </a:solidFill>
                  <a:latin typeface="Trebuchet MS" pitchFamily="34" charset="0"/>
                </a:rPr>
                <a:t>QUICK START</a:t>
              </a:r>
            </a:p>
            <a:p>
              <a:pPr algn="ctr"/>
              <a:endParaRPr lang="en-US" sz="2667" b="1" baseline="0" dirty="0">
                <a:solidFill>
                  <a:schemeClr val="bg1"/>
                </a:solidFill>
                <a:latin typeface="Trebuchet MS" pitchFamily="34" charset="0"/>
              </a:endParaRPr>
            </a:p>
            <a:p>
              <a:pPr algn="ctr"/>
              <a:r>
                <a:rPr lang="en-US" sz="2667" b="1" baseline="0" dirty="0">
                  <a:solidFill>
                    <a:srgbClr val="FFC000"/>
                  </a:solidFill>
                  <a:latin typeface="Trebuchet MS" pitchFamily="34" charset="0"/>
                </a:rPr>
                <a:t>Zoom in and out</a:t>
              </a:r>
            </a:p>
            <a:p>
              <a:pPr marL="1576791" indent="-1576791" algn="l" defTabSz="709027"/>
              <a:r>
                <a:rPr lang="en-US" sz="2000" b="0" baseline="0" dirty="0">
                  <a:solidFill>
                    <a:schemeClr val="bg1"/>
                  </a:solidFill>
                  <a:latin typeface="Trebuchet MS" pitchFamily="34" charset="0"/>
                </a:rPr>
                <a:t>	</a:t>
              </a:r>
              <a:r>
                <a:rPr lang="en-US" sz="2000" b="0" baseline="0" dirty="0">
                  <a:solidFill>
                    <a:schemeClr val="bg1">
                      <a:lumMod val="75000"/>
                    </a:schemeClr>
                  </a:solidFill>
                  <a:latin typeface="Trebuchet MS" pitchFamily="34" charset="0"/>
                </a:rPr>
                <a:t>As you work on your poster zoom in and out to the level that is more comfortable to you. </a:t>
              </a:r>
            </a:p>
            <a:p>
              <a:pPr marL="1576791" indent="-1576791" algn="l" defTabSz="709027"/>
              <a:r>
                <a:rPr lang="en-US" sz="2000" b="1" baseline="0" dirty="0">
                  <a:solidFill>
                    <a:schemeClr val="bg1">
                      <a:lumMod val="75000"/>
                    </a:schemeClr>
                  </a:solidFill>
                  <a:latin typeface="Trebuchet MS" pitchFamily="34" charset="0"/>
                </a:rPr>
                <a:t>	</a:t>
              </a:r>
              <a:r>
                <a:rPr lang="en-US" sz="2000" b="0" baseline="0" dirty="0">
                  <a:solidFill>
                    <a:schemeClr val="bg1">
                      <a:lumMod val="75000"/>
                    </a:schemeClr>
                  </a:solidFill>
                  <a:latin typeface="Trebuchet MS" pitchFamily="34" charset="0"/>
                </a:rPr>
                <a:t>Go to VIEW &gt; ZOOM.</a:t>
              </a:r>
            </a:p>
            <a:p>
              <a:pPr algn="l"/>
              <a:endParaRPr lang="en-US" sz="2333" b="0" baseline="0" dirty="0">
                <a:solidFill>
                  <a:schemeClr val="bg1"/>
                </a:solidFill>
                <a:latin typeface="Trebuchet MS" pitchFamily="34" charset="0"/>
              </a:endParaRPr>
            </a:p>
            <a:p>
              <a:pPr algn="ctr"/>
              <a:r>
                <a:rPr lang="en-US" sz="2667" b="1" baseline="0" dirty="0">
                  <a:solidFill>
                    <a:srgbClr val="FFC000"/>
                  </a:solidFill>
                  <a:latin typeface="Trebuchet MS" pitchFamily="34" charset="0"/>
                </a:rPr>
                <a:t>Title, Authors, and Affiliations</a:t>
              </a:r>
            </a:p>
            <a:p>
              <a:pPr algn="l"/>
              <a:r>
                <a:rPr lang="en-US" sz="2000" b="0" baseline="0" dirty="0">
                  <a:solidFill>
                    <a:schemeClr val="bg1">
                      <a:lumMod val="75000"/>
                    </a:schemeClr>
                  </a:solidFill>
                  <a:latin typeface="Trebuchet MS" pitchFamily="34" charset="0"/>
                </a:rPr>
                <a:t>Start designing your poster by adding the title, the names of the authors, and the affiliated institutions. </a:t>
              </a:r>
              <a:r>
                <a:rPr lang="en-US" sz="20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000" b="0" spc="0" baseline="0" dirty="0">
                <a:solidFill>
                  <a:schemeClr val="bg1">
                    <a:lumMod val="75000"/>
                  </a:schemeClr>
                </a:solidFill>
                <a:latin typeface="Trebuchet MS" pitchFamily="34" charset="0"/>
              </a:endParaRPr>
            </a:p>
            <a:p>
              <a:pPr algn="l"/>
              <a:r>
                <a:rPr lang="en-US" sz="2000" b="1" spc="250" baseline="0" dirty="0">
                  <a:solidFill>
                    <a:srgbClr val="FFC000"/>
                  </a:solidFill>
                  <a:latin typeface="Trebuchet MS" pitchFamily="34" charset="0"/>
                </a:rPr>
                <a:t>TIP</a:t>
              </a:r>
              <a:r>
                <a:rPr lang="en-US" sz="2000" b="1" baseline="0" dirty="0">
                  <a:solidFill>
                    <a:srgbClr val="FFC000"/>
                  </a:solidFill>
                  <a:latin typeface="Trebuchet MS" pitchFamily="34" charset="0"/>
                </a:rPr>
                <a:t>: </a:t>
              </a:r>
              <a:r>
                <a:rPr lang="en-US" sz="2000" b="0" baseline="0" dirty="0">
                  <a:solidFill>
                    <a:schemeClr val="bg1">
                      <a:lumMod val="75000"/>
                    </a:schemeClr>
                  </a:solidFill>
                  <a:latin typeface="Trebuchet MS" pitchFamily="34" charset="0"/>
                </a:rPr>
                <a:t>The font size of your title should be bigger than your name(s) and institution name(s).</a:t>
              </a:r>
            </a:p>
            <a:p>
              <a:pPr algn="l"/>
              <a:br>
                <a:rPr lang="en-US" sz="2333" b="1" baseline="0" dirty="0">
                  <a:solidFill>
                    <a:schemeClr val="bg1"/>
                  </a:solidFill>
                  <a:latin typeface="Trebuchet MS" pitchFamily="34" charset="0"/>
                </a:rPr>
              </a:br>
              <a:endParaRPr lang="en-US" sz="2333" b="1" dirty="0">
                <a:solidFill>
                  <a:schemeClr val="bg1"/>
                </a:solidFill>
                <a:latin typeface="Trebuchet MS" pitchFamily="34" charset="0"/>
              </a:endParaRPr>
            </a:p>
            <a:p>
              <a:pPr algn="ctr"/>
              <a:endParaRPr lang="en-US" sz="2333" b="1" dirty="0">
                <a:solidFill>
                  <a:srgbClr val="FFC000"/>
                </a:solidFill>
                <a:latin typeface="Trebuchet MS" pitchFamily="34" charset="0"/>
              </a:endParaRPr>
            </a:p>
            <a:p>
              <a:pPr algn="ctr"/>
              <a:endParaRPr lang="en-US" sz="2333" b="1" dirty="0">
                <a:solidFill>
                  <a:srgbClr val="FFC000"/>
                </a:solidFill>
                <a:latin typeface="Trebuchet MS" pitchFamily="34" charset="0"/>
              </a:endParaRPr>
            </a:p>
            <a:p>
              <a:pPr algn="ctr"/>
              <a:r>
                <a:rPr lang="en-US" sz="2667" b="1" dirty="0">
                  <a:solidFill>
                    <a:srgbClr val="FFC000"/>
                  </a:solidFill>
                  <a:latin typeface="Trebuchet MS" pitchFamily="34" charset="0"/>
                </a:rPr>
                <a:t>Adding Logos</a:t>
              </a:r>
              <a:r>
                <a:rPr lang="en-US" sz="2667" b="1" baseline="0" dirty="0">
                  <a:solidFill>
                    <a:srgbClr val="FFC000"/>
                  </a:solidFill>
                  <a:latin typeface="Trebuchet MS" pitchFamily="34" charset="0"/>
                </a:rPr>
                <a:t> / Seals</a:t>
              </a:r>
            </a:p>
            <a:p>
              <a:pPr algn="l"/>
              <a:r>
                <a:rPr lang="en-US" sz="20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000" b="0" spc="250" baseline="0" dirty="0">
                <a:solidFill>
                  <a:schemeClr val="bg1">
                    <a:lumMod val="75000"/>
                  </a:schemeClr>
                </a:solidFill>
                <a:latin typeface="Trebuchet MS" pitchFamily="34" charset="0"/>
              </a:endParaRPr>
            </a:p>
            <a:p>
              <a:pPr algn="l"/>
              <a:r>
                <a:rPr lang="en-US" sz="2000" b="1" spc="250" baseline="0" dirty="0">
                  <a:solidFill>
                    <a:srgbClr val="FFC000"/>
                  </a:solidFill>
                  <a:latin typeface="Trebuchet MS" pitchFamily="34" charset="0"/>
                </a:rPr>
                <a:t>TIP:</a:t>
              </a:r>
              <a:r>
                <a:rPr lang="en-US" sz="2000" b="1" spc="0" baseline="0" dirty="0">
                  <a:solidFill>
                    <a:srgbClr val="FFC000"/>
                  </a:solidFill>
                  <a:latin typeface="Trebuchet MS" pitchFamily="34" charset="0"/>
                </a:rPr>
                <a:t> </a:t>
              </a:r>
              <a:r>
                <a:rPr lang="en-US" sz="2000" b="0" baseline="0" dirty="0">
                  <a:solidFill>
                    <a:schemeClr val="bg1">
                      <a:lumMod val="75000"/>
                    </a:schemeClr>
                  </a:solidFill>
                  <a:latin typeface="Trebuchet MS" pitchFamily="34" charset="0"/>
                </a:rPr>
                <a:t>See if your school’s logo is available on our free poster templates page.</a:t>
              </a:r>
            </a:p>
            <a:p>
              <a:pPr algn="l"/>
              <a:endParaRPr lang="en-US" sz="2000" b="0" baseline="0" dirty="0">
                <a:latin typeface="Trebuchet MS" pitchFamily="34" charset="0"/>
              </a:endParaRPr>
            </a:p>
            <a:p>
              <a:pPr algn="ctr"/>
              <a:r>
                <a:rPr lang="en-US" sz="2667" b="1" baseline="0" dirty="0">
                  <a:solidFill>
                    <a:srgbClr val="FFC000"/>
                  </a:solidFill>
                  <a:latin typeface="Trebuchet MS" pitchFamily="34" charset="0"/>
                </a:rPr>
                <a:t>Photographs / Graphics</a:t>
              </a:r>
            </a:p>
            <a:p>
              <a:pPr algn="l" defTabSz="814852"/>
              <a:r>
                <a:rPr lang="en-US" sz="20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000" b="0" spc="0" baseline="0" dirty="0">
                  <a:solidFill>
                    <a:schemeClr val="bg1">
                      <a:lumMod val="75000"/>
                    </a:schemeClr>
                  </a:solidFill>
                  <a:latin typeface="Trebuchet MS" pitchFamily="34" charset="0"/>
                </a:rPr>
                <a:t>disproportionally.</a:t>
              </a:r>
            </a:p>
            <a:p>
              <a:pPr algn="l" defTabSz="814852"/>
              <a:endParaRPr lang="en-US" sz="2000" b="0" baseline="0" dirty="0">
                <a:latin typeface="Trebuchet MS" pitchFamily="34" charset="0"/>
              </a:endParaRPr>
            </a:p>
            <a:p>
              <a:pPr algn="ctr"/>
              <a:endParaRPr lang="en-US" sz="2333" b="1" baseline="0" dirty="0">
                <a:solidFill>
                  <a:srgbClr val="FFC000"/>
                </a:solidFill>
                <a:latin typeface="Trebuchet MS" pitchFamily="34" charset="0"/>
              </a:endParaRPr>
            </a:p>
            <a:p>
              <a:pPr algn="ctr"/>
              <a:endParaRPr lang="en-US" sz="2333" b="1" baseline="0" dirty="0">
                <a:solidFill>
                  <a:srgbClr val="FFC000"/>
                </a:solidFill>
                <a:latin typeface="Trebuchet MS" pitchFamily="34" charset="0"/>
              </a:endParaRPr>
            </a:p>
            <a:p>
              <a:pPr algn="ctr"/>
              <a:endParaRPr lang="en-US" sz="2333" b="1" baseline="0" dirty="0">
                <a:solidFill>
                  <a:srgbClr val="FFC000"/>
                </a:solidFill>
                <a:latin typeface="Trebuchet MS" pitchFamily="34" charset="0"/>
              </a:endParaRPr>
            </a:p>
            <a:p>
              <a:pPr algn="ctr"/>
              <a:endParaRPr lang="en-US" sz="2333" b="1" baseline="0" dirty="0">
                <a:solidFill>
                  <a:srgbClr val="FFC000"/>
                </a:solidFill>
                <a:latin typeface="Trebuchet MS" pitchFamily="34" charset="0"/>
              </a:endParaRPr>
            </a:p>
            <a:p>
              <a:pPr algn="ctr"/>
              <a:endParaRPr lang="en-US" sz="2333" b="1" baseline="0" dirty="0">
                <a:solidFill>
                  <a:srgbClr val="FFC000"/>
                </a:solidFill>
                <a:latin typeface="Trebuchet MS" pitchFamily="34" charset="0"/>
              </a:endParaRPr>
            </a:p>
            <a:p>
              <a:pPr algn="ctr"/>
              <a:endParaRPr lang="en-US" sz="2333" b="1" baseline="0" dirty="0">
                <a:solidFill>
                  <a:srgbClr val="FFC000"/>
                </a:solidFill>
                <a:latin typeface="Trebuchet MS" pitchFamily="34" charset="0"/>
              </a:endParaRPr>
            </a:p>
            <a:p>
              <a:pPr algn="ctr"/>
              <a:r>
                <a:rPr lang="en-US" sz="2667" b="1" baseline="0" dirty="0">
                  <a:solidFill>
                    <a:srgbClr val="FFC000"/>
                  </a:solidFill>
                  <a:latin typeface="Trebuchet MS" pitchFamily="34" charset="0"/>
                </a:rPr>
                <a:t>Image Quality Check</a:t>
              </a:r>
            </a:p>
            <a:p>
              <a:pPr lvl="0" algn="l" defTabSz="814852"/>
              <a:r>
                <a:rPr lang="en-US" sz="2000" b="0" baseline="0" dirty="0">
                  <a:solidFill>
                    <a:schemeClr val="bg1">
                      <a:lumMod val="75000"/>
                    </a:schemeClr>
                  </a:solidFill>
                  <a:latin typeface="Trebuchet MS" pitchFamily="34" charset="0"/>
                </a:rPr>
                <a:t>Zoom in and look at your images at 100% magnification. If they look good they will print well. </a:t>
              </a:r>
              <a:endParaRPr lang="en-US" sz="2333" b="0" dirty="0">
                <a:latin typeface="Trebuchet MS" pitchFamily="34" charset="0"/>
              </a:endParaRPr>
            </a:p>
          </p:txBody>
        </p:sp>
        <p:cxnSp>
          <p:nvCxnSpPr>
            <p:cNvPr id="55" name="Straight Connector 54"/>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6" name="Picture 55"/>
            <p:cNvPicPr>
              <a:picLocks noChangeAspect="1"/>
            </p:cNvPicPr>
            <p:nvPr userDrawn="1"/>
          </p:nvPicPr>
          <p:blipFill>
            <a:blip r:embed="rId10"/>
            <a:stretch>
              <a:fillRect/>
            </a:stretch>
          </p:blipFill>
          <p:spPr>
            <a:xfrm>
              <a:off x="-10740740" y="10261718"/>
              <a:ext cx="1597666" cy="1201935"/>
            </a:xfrm>
            <a:prstGeom prst="rect">
              <a:avLst/>
            </a:prstGeom>
          </p:spPr>
        </p:pic>
        <p:pic>
          <p:nvPicPr>
            <p:cNvPr id="57" name="Picture 56"/>
            <p:cNvPicPr>
              <a:picLocks noChangeAspect="1"/>
            </p:cNvPicPr>
            <p:nvPr userDrawn="1"/>
          </p:nvPicPr>
          <p:blipFill>
            <a:blip r:embed="rId11"/>
            <a:stretch>
              <a:fillRect/>
            </a:stretch>
          </p:blipFill>
          <p:spPr>
            <a:xfrm>
              <a:off x="-10732765" y="15696927"/>
              <a:ext cx="9986808" cy="1053596"/>
            </a:xfrm>
            <a:prstGeom prst="rect">
              <a:avLst/>
            </a:prstGeom>
          </p:spPr>
        </p:pic>
        <p:grpSp>
          <p:nvGrpSpPr>
            <p:cNvPr id="58" name="Group 57"/>
            <p:cNvGrpSpPr/>
            <p:nvPr userDrawn="1"/>
          </p:nvGrpSpPr>
          <p:grpSpPr>
            <a:xfrm>
              <a:off x="-9744993" y="23540958"/>
              <a:ext cx="7531182" cy="2393446"/>
              <a:chOff x="-4470427" y="11016658"/>
              <a:chExt cx="3470785" cy="1099651"/>
            </a:xfrm>
          </p:grpSpPr>
          <p:grpSp>
            <p:nvGrpSpPr>
              <p:cNvPr id="64" name="Group 63"/>
              <p:cNvGrpSpPr/>
              <p:nvPr userDrawn="1"/>
            </p:nvGrpSpPr>
            <p:grpSpPr>
              <a:xfrm>
                <a:off x="-2783495" y="11060882"/>
                <a:ext cx="624431" cy="897037"/>
                <a:chOff x="-3958697" y="11117435"/>
                <a:chExt cx="779338" cy="1285449"/>
              </a:xfrm>
            </p:grpSpPr>
            <p:pic>
              <p:nvPicPr>
                <p:cNvPr id="70" name="Picture 69"/>
                <p:cNvPicPr>
                  <a:picLocks noChangeAspect="1"/>
                </p:cNvPicPr>
                <p:nvPr userDrawn="1"/>
              </p:nvPicPr>
              <p:blipFill>
                <a:blip r:embed="rId12"/>
                <a:stretch>
                  <a:fillRect/>
                </a:stretch>
              </p:blipFill>
              <p:spPr>
                <a:xfrm>
                  <a:off x="-3948160" y="11117435"/>
                  <a:ext cx="768801" cy="1090857"/>
                </a:xfrm>
                <a:prstGeom prst="rect">
                  <a:avLst/>
                </a:prstGeom>
              </p:spPr>
            </p:pic>
            <p:sp>
              <p:nvSpPr>
                <p:cNvPr id="71" name="TextBox 70"/>
                <p:cNvSpPr txBox="1"/>
                <p:nvPr userDrawn="1"/>
              </p:nvSpPr>
              <p:spPr>
                <a:xfrm>
                  <a:off x="-3958697" y="12114178"/>
                  <a:ext cx="779337" cy="288706"/>
                </a:xfrm>
                <a:prstGeom prst="rect">
                  <a:avLst/>
                </a:prstGeom>
                <a:solidFill>
                  <a:schemeClr val="accent1"/>
                </a:solidFill>
                <a:ln>
                  <a:noFill/>
                </a:ln>
              </p:spPr>
              <p:txBody>
                <a:bodyPr wrap="square" lIns="91440" tIns="91440" rIns="91440" bIns="91440" rtlCol="0">
                  <a:spAutoFit/>
                </a:bodyPr>
                <a:lstStyle/>
                <a:p>
                  <a:pPr algn="ctr"/>
                  <a:r>
                    <a:rPr lang="en-US" sz="1333" b="1" dirty="0">
                      <a:solidFill>
                        <a:schemeClr val="tx1"/>
                      </a:solidFill>
                    </a:rPr>
                    <a:t>ORIGINAL</a:t>
                  </a:r>
                </a:p>
              </p:txBody>
            </p:sp>
          </p:grpSp>
          <p:grpSp>
            <p:nvGrpSpPr>
              <p:cNvPr id="65" name="Group 64"/>
              <p:cNvGrpSpPr/>
              <p:nvPr userDrawn="1"/>
            </p:nvGrpSpPr>
            <p:grpSpPr>
              <a:xfrm>
                <a:off x="-2033159" y="11060881"/>
                <a:ext cx="1033517" cy="897985"/>
                <a:chOff x="-2921738" y="11200127"/>
                <a:chExt cx="1420279" cy="1234029"/>
              </a:xfrm>
            </p:grpSpPr>
            <p:pic>
              <p:nvPicPr>
                <p:cNvPr id="68" name="Picture 67"/>
                <p:cNvPicPr>
                  <a:picLocks noChangeAspect="1"/>
                </p:cNvPicPr>
                <p:nvPr userDrawn="1"/>
              </p:nvPicPr>
              <p:blipFill>
                <a:blip r:embed="rId12"/>
                <a:stretch>
                  <a:fillRect/>
                </a:stretch>
              </p:blipFill>
              <p:spPr>
                <a:xfrm>
                  <a:off x="-2921738" y="11200127"/>
                  <a:ext cx="1420279" cy="1029694"/>
                </a:xfrm>
                <a:prstGeom prst="rect">
                  <a:avLst/>
                </a:prstGeom>
              </p:spPr>
            </p:pic>
            <p:sp>
              <p:nvSpPr>
                <p:cNvPr id="69" name="TextBox 68"/>
                <p:cNvSpPr txBox="1"/>
                <p:nvPr userDrawn="1"/>
              </p:nvSpPr>
              <p:spPr>
                <a:xfrm>
                  <a:off x="-2918991" y="12175418"/>
                  <a:ext cx="1417532" cy="258738"/>
                </a:xfrm>
                <a:prstGeom prst="rect">
                  <a:avLst/>
                </a:prstGeom>
                <a:solidFill>
                  <a:srgbClr val="FF0000"/>
                </a:solidFill>
              </p:spPr>
              <p:txBody>
                <a:bodyPr wrap="square" lIns="457200" tIns="91440" rIns="457200" bIns="91440" rtlCol="0">
                  <a:spAutoFit/>
                </a:bodyPr>
                <a:lstStyle/>
                <a:p>
                  <a:pPr algn="ctr"/>
                  <a:r>
                    <a:rPr lang="en-US" sz="1167" b="1" dirty="0">
                      <a:solidFill>
                        <a:schemeClr val="bg1"/>
                      </a:solidFill>
                    </a:rPr>
                    <a:t>DISTORTED</a:t>
                  </a:r>
                  <a:endParaRPr lang="en-US" sz="583" b="1" dirty="0">
                    <a:solidFill>
                      <a:schemeClr val="bg1"/>
                    </a:solidFill>
                  </a:endParaRPr>
                </a:p>
              </p:txBody>
            </p:sp>
          </p:grpSp>
          <p:pic>
            <p:nvPicPr>
              <p:cNvPr id="66" name="Picture 65"/>
              <p:cNvPicPr>
                <a:picLocks noChangeAspect="1"/>
              </p:cNvPicPr>
              <p:nvPr userDrawn="1"/>
            </p:nvPicPr>
            <p:blipFill>
              <a:blip r:embed="rId13"/>
              <a:stretch>
                <a:fillRect/>
              </a:stretch>
            </p:blipFill>
            <p:spPr>
              <a:xfrm>
                <a:off x="-4470427" y="11016658"/>
                <a:ext cx="1098742" cy="847761"/>
              </a:xfrm>
              <a:prstGeom prst="rect">
                <a:avLst/>
              </a:prstGeom>
            </p:spPr>
          </p:pic>
          <p:sp>
            <p:nvSpPr>
              <p:cNvPr id="67" name="TextBox 66"/>
              <p:cNvSpPr txBox="1"/>
              <p:nvPr userDrawn="1"/>
            </p:nvSpPr>
            <p:spPr>
              <a:xfrm>
                <a:off x="-4440600" y="11665645"/>
                <a:ext cx="1035685" cy="450664"/>
              </a:xfrm>
              <a:prstGeom prst="rect">
                <a:avLst/>
              </a:prstGeom>
              <a:noFill/>
            </p:spPr>
            <p:txBody>
              <a:bodyPr wrap="square" lIns="457200" tIns="457200" rIns="457200" bIns="0" rtlCol="0">
                <a:spAutoFit/>
              </a:bodyPr>
              <a:lstStyle/>
              <a:p>
                <a:pPr algn="ctr"/>
                <a:r>
                  <a:rPr lang="en-US" sz="1333" dirty="0">
                    <a:solidFill>
                      <a:schemeClr val="bg1"/>
                    </a:solidFill>
                  </a:rPr>
                  <a:t>Corner</a:t>
                </a:r>
                <a:r>
                  <a:rPr lang="en-US" sz="1333" baseline="0" dirty="0">
                    <a:solidFill>
                      <a:schemeClr val="bg1"/>
                    </a:solidFill>
                  </a:rPr>
                  <a:t> handles</a:t>
                </a:r>
                <a:endParaRPr lang="en-US" sz="1333" dirty="0">
                  <a:solidFill>
                    <a:schemeClr val="bg1"/>
                  </a:solidFill>
                </a:endParaRPr>
              </a:p>
            </p:txBody>
          </p:sp>
        </p:grpSp>
        <p:grpSp>
          <p:nvGrpSpPr>
            <p:cNvPr id="59" name="Group 58"/>
            <p:cNvGrpSpPr/>
            <p:nvPr userDrawn="1"/>
          </p:nvGrpSpPr>
          <p:grpSpPr>
            <a:xfrm>
              <a:off x="-10407990" y="27751406"/>
              <a:ext cx="9341405" cy="2453251"/>
              <a:chOff x="-4759234" y="12734134"/>
              <a:chExt cx="4305035" cy="1127128"/>
            </a:xfrm>
          </p:grpSpPr>
          <p:graphicFrame>
            <p:nvGraphicFramePr>
              <p:cNvPr id="60" name="Object 59"/>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name="Image" r:id="rId14" imgW="1828440" imgH="1117440" progId="Photoshop.Image.13">
                      <p:embed/>
                    </p:oleObj>
                  </mc:Choice>
                  <mc:Fallback>
                    <p:oleObj name="Image" r:id="rId14" imgW="1828440" imgH="1117440" progId="Photoshop.Image.13">
                      <p:embed/>
                      <p:pic>
                        <p:nvPicPr>
                          <p:cNvPr id="60" name="Object 59"/>
                          <p:cNvPicPr/>
                          <p:nvPr/>
                        </p:nvPicPr>
                        <p:blipFill>
                          <a:blip r:embed="rId15"/>
                          <a:stretch>
                            <a:fillRect/>
                          </a:stretch>
                        </p:blipFill>
                        <p:spPr>
                          <a:xfrm>
                            <a:off x="-4533347" y="12734142"/>
                            <a:ext cx="1828800" cy="1117600"/>
                          </a:xfrm>
                          <a:prstGeom prst="rect">
                            <a:avLst/>
                          </a:prstGeom>
                        </p:spPr>
                      </p:pic>
                    </p:oleObj>
                  </mc:Fallback>
                </mc:AlternateContent>
              </a:graphicData>
            </a:graphic>
          </p:graphicFrame>
          <p:graphicFrame>
            <p:nvGraphicFramePr>
              <p:cNvPr id="61" name="Object 60"/>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name="Image" r:id="rId16" imgW="1828440" imgH="1117440" progId="Photoshop.Image.13">
                      <p:embed/>
                    </p:oleObj>
                  </mc:Choice>
                  <mc:Fallback>
                    <p:oleObj name="Image" r:id="rId16" imgW="1828440" imgH="1117440" progId="Photoshop.Image.13">
                      <p:embed/>
                      <p:pic>
                        <p:nvPicPr>
                          <p:cNvPr id="61" name="Object 60"/>
                          <p:cNvPicPr/>
                          <p:nvPr/>
                        </p:nvPicPr>
                        <p:blipFill>
                          <a:blip r:embed="rId17"/>
                          <a:stretch>
                            <a:fillRect/>
                          </a:stretch>
                        </p:blipFill>
                        <p:spPr>
                          <a:xfrm>
                            <a:off x="-2456641" y="12737835"/>
                            <a:ext cx="1828800" cy="1117600"/>
                          </a:xfrm>
                          <a:prstGeom prst="rect">
                            <a:avLst/>
                          </a:prstGeom>
                        </p:spPr>
                      </p:pic>
                    </p:oleObj>
                  </mc:Fallback>
                </mc:AlternateContent>
              </a:graphicData>
            </a:graphic>
          </p:graphicFrame>
          <p:sp>
            <p:nvSpPr>
              <p:cNvPr id="62" name="TextBox 61"/>
              <p:cNvSpPr txBox="1"/>
              <p:nvPr userDrawn="1"/>
            </p:nvSpPr>
            <p:spPr>
              <a:xfrm rot="16200000">
                <a:off x="-5235785" y="13210685"/>
                <a:ext cx="1117601" cy="164500"/>
              </a:xfrm>
              <a:prstGeom prst="rect">
                <a:avLst/>
              </a:prstGeom>
              <a:noFill/>
            </p:spPr>
            <p:txBody>
              <a:bodyPr wrap="square" lIns="91440" tIns="91440" rIns="91440" bIns="0" rtlCol="0">
                <a:spAutoFit/>
              </a:bodyPr>
              <a:lstStyle/>
              <a:p>
                <a:pPr algn="ctr"/>
                <a:r>
                  <a:rPr lang="en-US" sz="1333" dirty="0">
                    <a:solidFill>
                      <a:srgbClr val="92D050"/>
                    </a:solidFill>
                  </a:rPr>
                  <a:t>Good</a:t>
                </a:r>
                <a:r>
                  <a:rPr lang="en-US" sz="1333" baseline="0" dirty="0">
                    <a:solidFill>
                      <a:srgbClr val="92D050"/>
                    </a:solidFill>
                  </a:rPr>
                  <a:t> </a:t>
                </a:r>
                <a:r>
                  <a:rPr lang="en-US" sz="1333" baseline="0" dirty="0">
                    <a:solidFill>
                      <a:schemeClr val="bg1"/>
                    </a:solidFill>
                  </a:rPr>
                  <a:t>printing quality</a:t>
                </a:r>
                <a:endParaRPr lang="en-US" sz="1333" dirty="0">
                  <a:solidFill>
                    <a:schemeClr val="bg1"/>
                  </a:solidFill>
                </a:endParaRPr>
              </a:p>
            </p:txBody>
          </p:sp>
          <p:sp>
            <p:nvSpPr>
              <p:cNvPr id="63" name="TextBox 62"/>
              <p:cNvSpPr txBox="1"/>
              <p:nvPr userDrawn="1"/>
            </p:nvSpPr>
            <p:spPr>
              <a:xfrm rot="16200000">
                <a:off x="-1095250" y="13220212"/>
                <a:ext cx="1117601" cy="164500"/>
              </a:xfrm>
              <a:prstGeom prst="rect">
                <a:avLst/>
              </a:prstGeom>
              <a:noFill/>
            </p:spPr>
            <p:txBody>
              <a:bodyPr wrap="square" lIns="91440" tIns="91440" rIns="91440" bIns="0" rtlCol="0">
                <a:spAutoFit/>
              </a:bodyPr>
              <a:lstStyle/>
              <a:p>
                <a:pPr algn="ctr"/>
                <a:r>
                  <a:rPr lang="en-US" sz="1333" dirty="0">
                    <a:solidFill>
                      <a:srgbClr val="FF0000"/>
                    </a:solidFill>
                  </a:rPr>
                  <a:t>Bad </a:t>
                </a:r>
                <a:r>
                  <a:rPr lang="en-US" sz="1333" dirty="0">
                    <a:solidFill>
                      <a:schemeClr val="bg1"/>
                    </a:solidFill>
                  </a:rPr>
                  <a:t>printing quality</a:t>
                </a:r>
              </a:p>
            </p:txBody>
          </p:sp>
        </p:grpSp>
      </p:grpSp>
      <p:sp>
        <p:nvSpPr>
          <p:cNvPr id="38" name="Text Box 14"/>
          <p:cNvSpPr txBox="1">
            <a:spLocks noChangeArrowheads="1"/>
          </p:cNvSpPr>
          <p:nvPr userDrawn="1"/>
        </p:nvSpPr>
        <p:spPr bwMode="auto">
          <a:xfrm>
            <a:off x="1306088" y="28725094"/>
            <a:ext cx="2095500" cy="284786"/>
          </a:xfrm>
          <a:prstGeom prst="rect">
            <a:avLst/>
          </a:prstGeom>
          <a:noFill/>
          <a:ln w="9525">
            <a:noFill/>
            <a:miter lim="800000"/>
            <a:headEnd/>
            <a:tailEnd/>
          </a:ln>
          <a:effectLst/>
        </p:spPr>
        <p:txBody>
          <a:bodyPr lIns="76053" tIns="38019" rIns="76053" bIns="38019">
            <a:spAutoFit/>
          </a:bodyPr>
          <a:lstStyle/>
          <a:p>
            <a:pPr eaLnBrk="0" hangingPunct="0">
              <a:lnSpc>
                <a:spcPct val="65000"/>
              </a:lnSpc>
              <a:spcBef>
                <a:spcPct val="50000"/>
              </a:spcBef>
              <a:defRPr/>
            </a:pPr>
            <a:r>
              <a:rPr lang="en-US" sz="417"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917"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3657124" rtl="0" eaLnBrk="1" latinLnBrk="0" hangingPunct="1">
        <a:spcBef>
          <a:spcPct val="0"/>
        </a:spcBef>
        <a:buNone/>
        <a:defRPr sz="7333" kern="1200">
          <a:solidFill>
            <a:schemeClr val="bg1"/>
          </a:solidFill>
          <a:latin typeface="Trebuchet MS" pitchFamily="34" charset="0"/>
          <a:ea typeface="+mj-ea"/>
          <a:cs typeface="+mj-cs"/>
        </a:defRPr>
      </a:lvl1pPr>
    </p:titleStyle>
    <p:bodyStyle>
      <a:lvl1pPr marL="1371422" indent="-1371422" algn="l" defTabSz="3657124" rtl="0" eaLnBrk="1" latinLnBrk="0" hangingPunct="1">
        <a:spcBef>
          <a:spcPct val="20000"/>
        </a:spcBef>
        <a:buFont typeface="Arial" pitchFamily="34" charset="0"/>
        <a:buChar char="•"/>
        <a:defRPr sz="12833" kern="1200">
          <a:solidFill>
            <a:schemeClr val="tx1"/>
          </a:solidFill>
          <a:latin typeface="+mn-lt"/>
          <a:ea typeface="+mn-ea"/>
          <a:cs typeface="+mn-cs"/>
        </a:defRPr>
      </a:lvl1pPr>
      <a:lvl2pPr marL="2971414" indent="-1142851" algn="l" defTabSz="3657124" rtl="0" eaLnBrk="1" latinLnBrk="0" hangingPunct="1">
        <a:spcBef>
          <a:spcPct val="20000"/>
        </a:spcBef>
        <a:buFont typeface="Arial" pitchFamily="34" charset="0"/>
        <a:buChar char="–"/>
        <a:defRPr sz="11250" kern="1200">
          <a:solidFill>
            <a:schemeClr val="tx1"/>
          </a:solidFill>
          <a:latin typeface="+mn-lt"/>
          <a:ea typeface="+mn-ea"/>
          <a:cs typeface="+mn-cs"/>
        </a:defRPr>
      </a:lvl2pPr>
      <a:lvl3pPr marL="4571406" indent="-914282" algn="l" defTabSz="3657124" rtl="0" eaLnBrk="1" latinLnBrk="0" hangingPunct="1">
        <a:spcBef>
          <a:spcPct val="20000"/>
        </a:spcBef>
        <a:buFont typeface="Arial" pitchFamily="34" charset="0"/>
        <a:buChar char="•"/>
        <a:defRPr sz="9665" kern="1200">
          <a:solidFill>
            <a:schemeClr val="tx1"/>
          </a:solidFill>
          <a:latin typeface="+mn-lt"/>
          <a:ea typeface="+mn-ea"/>
          <a:cs typeface="+mn-cs"/>
        </a:defRPr>
      </a:lvl3pPr>
      <a:lvl4pPr marL="6399969" indent="-914282" algn="l" defTabSz="3657124"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8530" indent="-914282" algn="l" defTabSz="3657124"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7093" indent="-914282" algn="l" defTabSz="3657124"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5655" indent="-914282" algn="l" defTabSz="3657124"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4217" indent="-914282" algn="l" defTabSz="3657124"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2779" indent="-914282" algn="l" defTabSz="3657124"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124" rtl="0" eaLnBrk="1" latinLnBrk="0" hangingPunct="1">
        <a:defRPr sz="7166" kern="1200">
          <a:solidFill>
            <a:schemeClr val="tx1"/>
          </a:solidFill>
          <a:latin typeface="+mn-lt"/>
          <a:ea typeface="+mn-ea"/>
          <a:cs typeface="+mn-cs"/>
        </a:defRPr>
      </a:lvl1pPr>
      <a:lvl2pPr marL="1828563" algn="l" defTabSz="3657124" rtl="0" eaLnBrk="1" latinLnBrk="0" hangingPunct="1">
        <a:defRPr sz="7166" kern="1200">
          <a:solidFill>
            <a:schemeClr val="tx1"/>
          </a:solidFill>
          <a:latin typeface="+mn-lt"/>
          <a:ea typeface="+mn-ea"/>
          <a:cs typeface="+mn-cs"/>
        </a:defRPr>
      </a:lvl2pPr>
      <a:lvl3pPr marL="3657124" algn="l" defTabSz="3657124" rtl="0" eaLnBrk="1" latinLnBrk="0" hangingPunct="1">
        <a:defRPr sz="7166" kern="1200">
          <a:solidFill>
            <a:schemeClr val="tx1"/>
          </a:solidFill>
          <a:latin typeface="+mn-lt"/>
          <a:ea typeface="+mn-ea"/>
          <a:cs typeface="+mn-cs"/>
        </a:defRPr>
      </a:lvl3pPr>
      <a:lvl4pPr marL="5485686" algn="l" defTabSz="3657124" rtl="0" eaLnBrk="1" latinLnBrk="0" hangingPunct="1">
        <a:defRPr sz="7166" kern="1200">
          <a:solidFill>
            <a:schemeClr val="tx1"/>
          </a:solidFill>
          <a:latin typeface="+mn-lt"/>
          <a:ea typeface="+mn-ea"/>
          <a:cs typeface="+mn-cs"/>
        </a:defRPr>
      </a:lvl4pPr>
      <a:lvl5pPr marL="7314249" algn="l" defTabSz="3657124" rtl="0" eaLnBrk="1" latinLnBrk="0" hangingPunct="1">
        <a:defRPr sz="7166" kern="1200">
          <a:solidFill>
            <a:schemeClr val="tx1"/>
          </a:solidFill>
          <a:latin typeface="+mn-lt"/>
          <a:ea typeface="+mn-ea"/>
          <a:cs typeface="+mn-cs"/>
        </a:defRPr>
      </a:lvl5pPr>
      <a:lvl6pPr marL="9142813" algn="l" defTabSz="3657124" rtl="0" eaLnBrk="1" latinLnBrk="0" hangingPunct="1">
        <a:defRPr sz="7166" kern="1200">
          <a:solidFill>
            <a:schemeClr val="tx1"/>
          </a:solidFill>
          <a:latin typeface="+mn-lt"/>
          <a:ea typeface="+mn-ea"/>
          <a:cs typeface="+mn-cs"/>
        </a:defRPr>
      </a:lvl6pPr>
      <a:lvl7pPr marL="10971375" algn="l" defTabSz="3657124" rtl="0" eaLnBrk="1" latinLnBrk="0" hangingPunct="1">
        <a:defRPr sz="7166" kern="1200">
          <a:solidFill>
            <a:schemeClr val="tx1"/>
          </a:solidFill>
          <a:latin typeface="+mn-lt"/>
          <a:ea typeface="+mn-ea"/>
          <a:cs typeface="+mn-cs"/>
        </a:defRPr>
      </a:lvl7pPr>
      <a:lvl8pPr marL="12799936" algn="l" defTabSz="3657124" rtl="0" eaLnBrk="1" latinLnBrk="0" hangingPunct="1">
        <a:defRPr sz="7166" kern="1200">
          <a:solidFill>
            <a:schemeClr val="tx1"/>
          </a:solidFill>
          <a:latin typeface="+mn-lt"/>
          <a:ea typeface="+mn-ea"/>
          <a:cs typeface="+mn-cs"/>
        </a:defRPr>
      </a:lvl8pPr>
      <a:lvl9pPr marL="14628499" algn="l" defTabSz="3657124" rtl="0" eaLnBrk="1" latinLnBrk="0" hangingPunct="1">
        <a:defRPr sz="716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34090656" y="26689101"/>
            <a:ext cx="1572768" cy="1677619"/>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2743200" y="2067763"/>
            <a:ext cx="31089600" cy="686653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743200" y="9051341"/>
            <a:ext cx="31089600" cy="172833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3969472" y="26763885"/>
            <a:ext cx="9820656" cy="1557867"/>
          </a:xfrm>
          <a:prstGeom prst="rect">
            <a:avLst/>
          </a:prstGeom>
        </p:spPr>
        <p:txBody>
          <a:bodyPr vert="horz" lIns="91440" tIns="45720" rIns="91440" bIns="45720" rtlCol="0" anchor="ctr"/>
          <a:lstStyle>
            <a:lvl1pPr algn="r">
              <a:defRPr sz="4000">
                <a:solidFill>
                  <a:schemeClr val="accent1">
                    <a:lumMod val="50000"/>
                  </a:schemeClr>
                </a:solidFill>
              </a:defRPr>
            </a:lvl1pPr>
          </a:lstStyle>
          <a:p>
            <a:fld id="{251F38EA-B09F-4C97-9264-D1353869D1EA}" type="datetimeFigureOut">
              <a:rPr lang="en-US" dirty="0"/>
              <a:t>3/31/2025</a:t>
            </a:fld>
            <a:endParaRPr lang="en-US" dirty="0"/>
          </a:p>
        </p:txBody>
      </p:sp>
      <p:sp>
        <p:nvSpPr>
          <p:cNvPr id="5" name="Footer Placeholder 4"/>
          <p:cNvSpPr>
            <a:spLocks noGrp="1"/>
          </p:cNvSpPr>
          <p:nvPr>
            <p:ph type="ftr" sz="quarter" idx="3"/>
          </p:nvPr>
        </p:nvSpPr>
        <p:spPr>
          <a:xfrm>
            <a:off x="2743200" y="26763885"/>
            <a:ext cx="18982944" cy="1557867"/>
          </a:xfrm>
          <a:prstGeom prst="rect">
            <a:avLst/>
          </a:prstGeom>
        </p:spPr>
        <p:txBody>
          <a:bodyPr vert="horz" lIns="91440" tIns="45720" rIns="91440" bIns="45720" rtlCol="0" anchor="ctr"/>
          <a:lstStyle>
            <a:lvl1pPr algn="l">
              <a:defRPr sz="400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33933384" y="26763885"/>
            <a:ext cx="1920240" cy="1557867"/>
          </a:xfrm>
          <a:prstGeom prst="rect">
            <a:avLst/>
          </a:prstGeom>
        </p:spPr>
        <p:txBody>
          <a:bodyPr vert="horz" lIns="91440" tIns="45720" rIns="91440" bIns="45720" rtlCol="0" anchor="ctr"/>
          <a:lstStyle>
            <a:lvl1pPr algn="ctr">
              <a:defRPr sz="4400" b="1" spc="-280" baseline="0">
                <a:solidFill>
                  <a:srgbClr val="FFFFFF"/>
                </a:solidFill>
                <a:latin typeface="+mn-lt"/>
              </a:defRPr>
            </a:lvl1pPr>
          </a:lstStyle>
          <a:p>
            <a:fld id="{4FAB73BC-B049-4115-A692-8D63A059BFB8}" type="slidenum">
              <a:rPr lang="en-US" dirty="0"/>
              <a:pPr/>
              <a:t>‹#›</a:t>
            </a:fld>
            <a:endParaRPr lang="en-US" dirty="0"/>
          </a:p>
        </p:txBody>
      </p:sp>
      <p:sp>
        <p:nvSpPr>
          <p:cNvPr id="7" name="Rounded Rectangle 1">
            <a:extLst>
              <a:ext uri="{FF2B5EF4-FFF2-40B4-BE49-F238E27FC236}">
                <a16:creationId xmlns:a16="http://schemas.microsoft.com/office/drawing/2014/main" id="{3E4E4B42-DD7C-17BE-3E3C-20BCD8D260B8}"/>
              </a:ext>
            </a:extLst>
          </p:cNvPr>
          <p:cNvSpPr/>
          <p:nvPr userDrawn="1"/>
        </p:nvSpPr>
        <p:spPr>
          <a:xfrm>
            <a:off x="398187" y="4866798"/>
            <a:ext cx="8382000" cy="23765933"/>
          </a:xfrm>
          <a:prstGeom prst="roundRect">
            <a:avLst>
              <a:gd name="adj" fmla="val 4178"/>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141"/>
          </a:p>
        </p:txBody>
      </p:sp>
      <p:sp>
        <p:nvSpPr>
          <p:cNvPr id="10" name="Rounded Rectangle 22">
            <a:extLst>
              <a:ext uri="{FF2B5EF4-FFF2-40B4-BE49-F238E27FC236}">
                <a16:creationId xmlns:a16="http://schemas.microsoft.com/office/drawing/2014/main" id="{E592EF46-41DE-6B71-AA69-2D0C129FB193}"/>
              </a:ext>
            </a:extLst>
          </p:cNvPr>
          <p:cNvSpPr/>
          <p:nvPr userDrawn="1"/>
        </p:nvSpPr>
        <p:spPr>
          <a:xfrm>
            <a:off x="9532934" y="4866798"/>
            <a:ext cx="8382000" cy="23765933"/>
          </a:xfrm>
          <a:prstGeom prst="roundRect">
            <a:avLst>
              <a:gd name="adj" fmla="val 4494"/>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141"/>
          </a:p>
        </p:txBody>
      </p:sp>
      <p:sp>
        <p:nvSpPr>
          <p:cNvPr id="11" name="Rounded Rectangle 23">
            <a:extLst>
              <a:ext uri="{FF2B5EF4-FFF2-40B4-BE49-F238E27FC236}">
                <a16:creationId xmlns:a16="http://schemas.microsoft.com/office/drawing/2014/main" id="{5A343C69-5ACB-DBEB-9D6F-149B1AA8D6A2}"/>
              </a:ext>
            </a:extLst>
          </p:cNvPr>
          <p:cNvSpPr/>
          <p:nvPr userDrawn="1"/>
        </p:nvSpPr>
        <p:spPr>
          <a:xfrm>
            <a:off x="18667682" y="4866798"/>
            <a:ext cx="17516746" cy="23765933"/>
          </a:xfrm>
          <a:prstGeom prst="roundRect">
            <a:avLst>
              <a:gd name="adj" fmla="val 4810"/>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141"/>
          </a:p>
        </p:txBody>
      </p:sp>
      <p:grpSp>
        <p:nvGrpSpPr>
          <p:cNvPr id="14" name="Group 13">
            <a:extLst>
              <a:ext uri="{FF2B5EF4-FFF2-40B4-BE49-F238E27FC236}">
                <a16:creationId xmlns:a16="http://schemas.microsoft.com/office/drawing/2014/main" id="{DF72930B-64BA-CCA2-D491-A4A5EB9255CF}"/>
              </a:ext>
            </a:extLst>
          </p:cNvPr>
          <p:cNvGrpSpPr/>
          <p:nvPr userDrawn="1"/>
        </p:nvGrpSpPr>
        <p:grpSpPr>
          <a:xfrm>
            <a:off x="-9354324" y="-1"/>
            <a:ext cx="9182388" cy="29260801"/>
            <a:chOff x="-11225189" y="-1"/>
            <a:chExt cx="11018865" cy="32918401"/>
          </a:xfrm>
        </p:grpSpPr>
        <p:sp>
          <p:nvSpPr>
            <p:cNvPr id="15" name="Rectangle 14">
              <a:extLst>
                <a:ext uri="{FF2B5EF4-FFF2-40B4-BE49-F238E27FC236}">
                  <a16:creationId xmlns:a16="http://schemas.microsoft.com/office/drawing/2014/main" id="{E93F3455-50C9-6ED3-5D53-8F0A876E8BA2}"/>
                </a:ext>
              </a:extLst>
            </p:cNvPr>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265184" rtl="0" eaLnBrk="1" fontAlgn="auto" latinLnBrk="0" hangingPunct="1">
                <a:lnSpc>
                  <a:spcPct val="100000"/>
                </a:lnSpc>
                <a:spcBef>
                  <a:spcPts val="0"/>
                </a:spcBef>
                <a:spcAft>
                  <a:spcPts val="0"/>
                </a:spcAft>
                <a:buClrTx/>
                <a:buSzTx/>
                <a:buFontTx/>
                <a:buNone/>
                <a:tabLst/>
                <a:defRPr/>
              </a:pPr>
              <a:r>
                <a:rPr lang="en-US" sz="2667" b="1" spc="0" dirty="0">
                  <a:solidFill>
                    <a:srgbClr val="FF0000"/>
                  </a:solidFill>
                  <a:latin typeface="Trebuchet MS" pitchFamily="34" charset="0"/>
                </a:rPr>
                <a:t>(—THIS SIDEBAR DOES NOT PRINT—)</a:t>
              </a:r>
              <a:endParaRPr lang="en-US" sz="2667" b="1" spc="500" dirty="0">
                <a:solidFill>
                  <a:schemeClr val="bg1"/>
                </a:solidFill>
                <a:latin typeface="Trebuchet MS" pitchFamily="34" charset="0"/>
              </a:endParaRPr>
            </a:p>
            <a:p>
              <a:pPr algn="ctr"/>
              <a:r>
                <a:rPr lang="en-US" sz="3333" b="1" spc="500" dirty="0">
                  <a:solidFill>
                    <a:schemeClr val="bg1"/>
                  </a:solidFill>
                  <a:latin typeface="Trebuchet MS" pitchFamily="34" charset="0"/>
                </a:rPr>
                <a:t>DESIGN</a:t>
              </a:r>
              <a:r>
                <a:rPr lang="en-US" sz="3333" b="1" spc="500" baseline="0" dirty="0">
                  <a:solidFill>
                    <a:schemeClr val="bg1"/>
                  </a:solidFill>
                  <a:latin typeface="Trebuchet MS" pitchFamily="34" charset="0"/>
                </a:rPr>
                <a:t> </a:t>
              </a:r>
              <a:r>
                <a:rPr lang="en-US" sz="3333" b="1" spc="500" dirty="0">
                  <a:solidFill>
                    <a:schemeClr val="bg1"/>
                  </a:solidFill>
                  <a:latin typeface="Trebuchet MS" pitchFamily="34" charset="0"/>
                </a:rPr>
                <a:t>GUIDE</a:t>
              </a:r>
            </a:p>
            <a:p>
              <a:pPr algn="ctr"/>
              <a:endParaRPr lang="en-US" sz="2333" b="1" dirty="0">
                <a:latin typeface="Trebuchet MS" pitchFamily="34" charset="0"/>
              </a:endParaRPr>
            </a:p>
            <a:p>
              <a:pPr defTabSz="3137781"/>
              <a:r>
                <a:rPr lang="en-US" sz="2333" i="0" dirty="0">
                  <a:latin typeface="Trebuchet MS" pitchFamily="34" charset="0"/>
                </a:rPr>
                <a:t>This PowerPoint</a:t>
              </a:r>
              <a:r>
                <a:rPr lang="en-US" sz="2333" i="0" baseline="0" dirty="0">
                  <a:latin typeface="Trebuchet MS" pitchFamily="34" charset="0"/>
                </a:rPr>
                <a:t> </a:t>
              </a:r>
              <a:r>
                <a:rPr lang="en-US" sz="2333" i="0" dirty="0">
                  <a:latin typeface="Trebuchet MS" pitchFamily="34" charset="0"/>
                </a:rPr>
                <a:t>2007 template produces</a:t>
              </a:r>
              <a:r>
                <a:rPr lang="en-US" sz="2333" i="0" baseline="0" dirty="0">
                  <a:latin typeface="Trebuchet MS" pitchFamily="34" charset="0"/>
                </a:rPr>
                <a:t> </a:t>
              </a:r>
              <a:r>
                <a:rPr lang="en-US" sz="2333" i="0" dirty="0">
                  <a:latin typeface="Trebuchet MS" pitchFamily="34" charset="0"/>
                </a:rPr>
                <a:t>a 36”x48” presentation poster. </a:t>
              </a:r>
              <a:r>
                <a:rPr lang="en-US" sz="2333" dirty="0">
                  <a:latin typeface="Trebuchet MS" pitchFamily="34" charset="0"/>
                </a:rPr>
                <a:t>You</a:t>
              </a:r>
              <a:r>
                <a:rPr lang="en-US" sz="2333" baseline="0" dirty="0">
                  <a:latin typeface="Trebuchet MS" pitchFamily="34" charset="0"/>
                </a:rPr>
                <a:t> can u</a:t>
              </a:r>
              <a:r>
                <a:rPr lang="en-US" sz="2333" dirty="0">
                  <a:latin typeface="Trebuchet MS" pitchFamily="34" charset="0"/>
                </a:rPr>
                <a:t>se</a:t>
              </a:r>
              <a:r>
                <a:rPr lang="en-US" sz="2333" baseline="0" dirty="0">
                  <a:latin typeface="Trebuchet MS" pitchFamily="34" charset="0"/>
                </a:rPr>
                <a:t> it to create your research poster and </a:t>
              </a:r>
              <a:r>
                <a:rPr lang="en-US" sz="2333" dirty="0">
                  <a:latin typeface="Trebuchet MS" pitchFamily="34" charset="0"/>
                </a:rPr>
                <a:t>save valuable time placing titles, subtitles,</a:t>
              </a:r>
              <a:r>
                <a:rPr lang="en-US" sz="2333" baseline="0" dirty="0">
                  <a:latin typeface="Trebuchet MS" pitchFamily="34" charset="0"/>
                </a:rPr>
                <a:t> text, and graphics</a:t>
              </a:r>
              <a:r>
                <a:rPr lang="en-US" sz="2333" dirty="0">
                  <a:latin typeface="Trebuchet MS" pitchFamily="34" charset="0"/>
                </a:rPr>
                <a:t>. </a:t>
              </a:r>
            </a:p>
            <a:p>
              <a:pPr defTabSz="3137781"/>
              <a:endParaRPr lang="en-US" sz="2333" dirty="0">
                <a:latin typeface="Trebuchet MS" pitchFamily="34" charset="0"/>
              </a:endParaRPr>
            </a:p>
            <a:p>
              <a:pPr defTabSz="3657390"/>
              <a:r>
                <a:rPr lang="en-US" sz="2333" dirty="0">
                  <a:latin typeface="Trebuchet MS" pitchFamily="34" charset="0"/>
                </a:rPr>
                <a:t>We provide a series of online tutorials that will guide you through the poster design process and answer your poster production questions. To view our template tutorials, go online to </a:t>
              </a:r>
              <a:r>
                <a:rPr lang="en-US" sz="2333" b="1" dirty="0">
                  <a:solidFill>
                    <a:srgbClr val="FFC000"/>
                  </a:solidFill>
                  <a:latin typeface="Trebuchet MS" pitchFamily="34" charset="0"/>
                </a:rPr>
                <a:t>PosterPresentations.com</a:t>
              </a:r>
              <a:r>
                <a:rPr lang="en-US" sz="2333" b="1" dirty="0">
                  <a:solidFill>
                    <a:schemeClr val="bg1"/>
                  </a:solidFill>
                  <a:latin typeface="Trebuchet MS" pitchFamily="34" charset="0"/>
                </a:rPr>
                <a:t> </a:t>
              </a:r>
              <a:r>
                <a:rPr lang="en-US" sz="2333" dirty="0">
                  <a:solidFill>
                    <a:schemeClr val="bg1"/>
                  </a:solidFill>
                  <a:latin typeface="Trebuchet MS" pitchFamily="34" charset="0"/>
                </a:rPr>
                <a:t>and click on HELP DESK.</a:t>
              </a:r>
            </a:p>
            <a:p>
              <a:pPr defTabSz="3657390"/>
              <a:endParaRPr lang="en-US" sz="2333" dirty="0">
                <a:latin typeface="Trebuchet MS" pitchFamily="34" charset="0"/>
              </a:endParaRPr>
            </a:p>
            <a:p>
              <a:pPr defTabSz="3657390"/>
              <a:r>
                <a:rPr lang="en-US" sz="2333" dirty="0">
                  <a:solidFill>
                    <a:schemeClr val="bg1"/>
                  </a:solidFill>
                  <a:latin typeface="Trebuchet MS" pitchFamily="34" charset="0"/>
                </a:rPr>
                <a:t>When</a:t>
              </a:r>
              <a:r>
                <a:rPr lang="en-US" sz="2333" baseline="0" dirty="0">
                  <a:solidFill>
                    <a:schemeClr val="bg1"/>
                  </a:solidFill>
                  <a:latin typeface="Trebuchet MS" pitchFamily="34" charset="0"/>
                </a:rPr>
                <a:t> you are ready to print your poster</a:t>
              </a:r>
              <a:r>
                <a:rPr lang="en-US" sz="2333" dirty="0">
                  <a:solidFill>
                    <a:schemeClr val="bg1"/>
                  </a:solidFill>
                  <a:latin typeface="Trebuchet MS" pitchFamily="34" charset="0"/>
                </a:rPr>
                <a:t>,</a:t>
              </a:r>
              <a:r>
                <a:rPr lang="en-US" sz="2333" baseline="0" dirty="0">
                  <a:solidFill>
                    <a:schemeClr val="bg1"/>
                  </a:solidFill>
                  <a:latin typeface="Trebuchet MS" pitchFamily="34" charset="0"/>
                </a:rPr>
                <a:t> go online to </a:t>
              </a:r>
              <a:r>
                <a:rPr lang="en-US" sz="2333" b="0" dirty="0">
                  <a:solidFill>
                    <a:schemeClr val="bg1"/>
                  </a:solidFill>
                  <a:latin typeface="Trebuchet MS" pitchFamily="34" charset="0"/>
                </a:rPr>
                <a:t>PosterPresentations.com</a:t>
              </a:r>
              <a:br>
                <a:rPr lang="en-US" sz="2333" dirty="0">
                  <a:solidFill>
                    <a:schemeClr val="bg1"/>
                  </a:solidFill>
                  <a:latin typeface="Trebuchet MS" pitchFamily="34" charset="0"/>
                </a:rPr>
              </a:br>
              <a:endParaRPr lang="en-US" sz="2333" dirty="0">
                <a:solidFill>
                  <a:schemeClr val="bg1"/>
                </a:solidFill>
                <a:latin typeface="Trebuchet MS" pitchFamily="34" charset="0"/>
              </a:endParaRPr>
            </a:p>
            <a:p>
              <a:pPr algn="l" defTabSz="3137781"/>
              <a:r>
                <a:rPr lang="en-US" sz="2333" b="0" dirty="0">
                  <a:solidFill>
                    <a:schemeClr val="bg1"/>
                  </a:solidFill>
                  <a:latin typeface="Trebuchet MS" pitchFamily="34" charset="0"/>
                </a:rPr>
                <a:t>Need</a:t>
              </a:r>
              <a:r>
                <a:rPr lang="en-US" sz="2333" b="0" baseline="0" dirty="0">
                  <a:solidFill>
                    <a:schemeClr val="bg1"/>
                  </a:solidFill>
                  <a:latin typeface="Trebuchet MS" pitchFamily="34" charset="0"/>
                </a:rPr>
                <a:t> assistance? Call us at </a:t>
              </a:r>
              <a:r>
                <a:rPr lang="en-US" sz="2333" b="0" dirty="0">
                  <a:solidFill>
                    <a:srgbClr val="FFC000"/>
                  </a:solidFill>
                  <a:latin typeface="Trebuchet MS" pitchFamily="34" charset="0"/>
                </a:rPr>
                <a:t>1.510.649.3001</a:t>
              </a:r>
            </a:p>
            <a:p>
              <a:pPr algn="l" defTabSz="3137781"/>
              <a:endParaRPr lang="en-US" sz="3000" b="1" dirty="0">
                <a:solidFill>
                  <a:srgbClr val="FFFF00"/>
                </a:solidFill>
                <a:latin typeface="Trebuchet MS" pitchFamily="34" charset="0"/>
              </a:endParaRPr>
            </a:p>
            <a:p>
              <a:pPr algn="ctr"/>
              <a:endParaRPr lang="en-US" sz="2000" b="1" dirty="0">
                <a:solidFill>
                  <a:schemeClr val="bg1"/>
                </a:solidFill>
                <a:latin typeface="Trebuchet MS" pitchFamily="34" charset="0"/>
              </a:endParaRPr>
            </a:p>
            <a:p>
              <a:pPr algn="ctr"/>
              <a:r>
                <a:rPr lang="en-US" sz="3333" b="1" spc="500" dirty="0">
                  <a:solidFill>
                    <a:schemeClr val="bg1"/>
                  </a:solidFill>
                  <a:latin typeface="Trebuchet MS" pitchFamily="34" charset="0"/>
                </a:rPr>
                <a:t>QUICK START</a:t>
              </a:r>
            </a:p>
            <a:p>
              <a:pPr algn="ctr"/>
              <a:endParaRPr lang="en-US" sz="2667" b="1" baseline="0" dirty="0">
                <a:solidFill>
                  <a:schemeClr val="bg1"/>
                </a:solidFill>
                <a:latin typeface="Trebuchet MS" pitchFamily="34" charset="0"/>
              </a:endParaRPr>
            </a:p>
            <a:p>
              <a:pPr algn="ctr"/>
              <a:r>
                <a:rPr lang="en-US" sz="2667" b="1" baseline="0" dirty="0">
                  <a:solidFill>
                    <a:srgbClr val="FFC000"/>
                  </a:solidFill>
                  <a:latin typeface="Trebuchet MS" pitchFamily="34" charset="0"/>
                </a:rPr>
                <a:t>Zoom in and out</a:t>
              </a:r>
            </a:p>
            <a:p>
              <a:pPr marL="1576791" indent="-1576791" algn="l" defTabSz="709027"/>
              <a:r>
                <a:rPr lang="en-US" sz="2000" b="0" baseline="0" dirty="0">
                  <a:solidFill>
                    <a:schemeClr val="bg1"/>
                  </a:solidFill>
                  <a:latin typeface="Trebuchet MS" pitchFamily="34" charset="0"/>
                </a:rPr>
                <a:t>	</a:t>
              </a:r>
              <a:r>
                <a:rPr lang="en-US" sz="2000" b="0" baseline="0" dirty="0">
                  <a:solidFill>
                    <a:schemeClr val="bg1">
                      <a:lumMod val="75000"/>
                    </a:schemeClr>
                  </a:solidFill>
                  <a:latin typeface="Trebuchet MS" pitchFamily="34" charset="0"/>
                </a:rPr>
                <a:t>As you work on your poster zoom in and out to the level that is more comfortable to you. </a:t>
              </a:r>
            </a:p>
            <a:p>
              <a:pPr marL="1576791" indent="-1576791" algn="l" defTabSz="709027"/>
              <a:r>
                <a:rPr lang="en-US" sz="2000" b="1" baseline="0" dirty="0">
                  <a:solidFill>
                    <a:schemeClr val="bg1">
                      <a:lumMod val="75000"/>
                    </a:schemeClr>
                  </a:solidFill>
                  <a:latin typeface="Trebuchet MS" pitchFamily="34" charset="0"/>
                </a:rPr>
                <a:t>	</a:t>
              </a:r>
              <a:r>
                <a:rPr lang="en-US" sz="2000" b="0" baseline="0" dirty="0">
                  <a:solidFill>
                    <a:schemeClr val="bg1">
                      <a:lumMod val="75000"/>
                    </a:schemeClr>
                  </a:solidFill>
                  <a:latin typeface="Trebuchet MS" pitchFamily="34" charset="0"/>
                </a:rPr>
                <a:t>Go to VIEW &gt; ZOOM.</a:t>
              </a:r>
            </a:p>
            <a:p>
              <a:pPr algn="l"/>
              <a:endParaRPr lang="en-US" sz="2333" b="0" baseline="0" dirty="0">
                <a:solidFill>
                  <a:schemeClr val="bg1"/>
                </a:solidFill>
                <a:latin typeface="Trebuchet MS" pitchFamily="34" charset="0"/>
              </a:endParaRPr>
            </a:p>
            <a:p>
              <a:pPr algn="ctr"/>
              <a:r>
                <a:rPr lang="en-US" sz="2667" b="1" baseline="0" dirty="0">
                  <a:solidFill>
                    <a:srgbClr val="FFC000"/>
                  </a:solidFill>
                  <a:latin typeface="Trebuchet MS" pitchFamily="34" charset="0"/>
                </a:rPr>
                <a:t>Title, Authors, and Affiliations</a:t>
              </a:r>
            </a:p>
            <a:p>
              <a:pPr algn="l"/>
              <a:r>
                <a:rPr lang="en-US" sz="2000" b="0" baseline="0" dirty="0">
                  <a:solidFill>
                    <a:schemeClr val="bg1">
                      <a:lumMod val="75000"/>
                    </a:schemeClr>
                  </a:solidFill>
                  <a:latin typeface="Trebuchet MS" pitchFamily="34" charset="0"/>
                </a:rPr>
                <a:t>Start designing your poster by adding the title, the names of the authors, and the affiliated institutions. </a:t>
              </a:r>
              <a:r>
                <a:rPr lang="en-US" sz="20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000" b="0" spc="0" baseline="0" dirty="0">
                <a:solidFill>
                  <a:schemeClr val="bg1">
                    <a:lumMod val="75000"/>
                  </a:schemeClr>
                </a:solidFill>
                <a:latin typeface="Trebuchet MS" pitchFamily="34" charset="0"/>
              </a:endParaRPr>
            </a:p>
            <a:p>
              <a:pPr algn="l"/>
              <a:r>
                <a:rPr lang="en-US" sz="2000" b="1" spc="250" baseline="0" dirty="0">
                  <a:solidFill>
                    <a:srgbClr val="FFC000"/>
                  </a:solidFill>
                  <a:latin typeface="Trebuchet MS" pitchFamily="34" charset="0"/>
                </a:rPr>
                <a:t>TIP</a:t>
              </a:r>
              <a:r>
                <a:rPr lang="en-US" sz="2000" b="1" baseline="0" dirty="0">
                  <a:solidFill>
                    <a:srgbClr val="FFC000"/>
                  </a:solidFill>
                  <a:latin typeface="Trebuchet MS" pitchFamily="34" charset="0"/>
                </a:rPr>
                <a:t>: </a:t>
              </a:r>
              <a:r>
                <a:rPr lang="en-US" sz="2000" b="0" baseline="0" dirty="0">
                  <a:solidFill>
                    <a:schemeClr val="bg1">
                      <a:lumMod val="75000"/>
                    </a:schemeClr>
                  </a:solidFill>
                  <a:latin typeface="Trebuchet MS" pitchFamily="34" charset="0"/>
                </a:rPr>
                <a:t>The font size of your title should be bigger than your name(s) and institution name(s).</a:t>
              </a:r>
            </a:p>
            <a:p>
              <a:pPr algn="l"/>
              <a:br>
                <a:rPr lang="en-US" sz="2333" b="1" baseline="0" dirty="0">
                  <a:solidFill>
                    <a:schemeClr val="bg1"/>
                  </a:solidFill>
                  <a:latin typeface="Trebuchet MS" pitchFamily="34" charset="0"/>
                </a:rPr>
              </a:br>
              <a:endParaRPr lang="en-US" sz="2333" b="1" dirty="0">
                <a:solidFill>
                  <a:schemeClr val="bg1"/>
                </a:solidFill>
                <a:latin typeface="Trebuchet MS" pitchFamily="34" charset="0"/>
              </a:endParaRPr>
            </a:p>
            <a:p>
              <a:pPr algn="ctr"/>
              <a:endParaRPr lang="en-US" sz="2333" b="1" dirty="0">
                <a:solidFill>
                  <a:srgbClr val="FFC000"/>
                </a:solidFill>
                <a:latin typeface="Trebuchet MS" pitchFamily="34" charset="0"/>
              </a:endParaRPr>
            </a:p>
            <a:p>
              <a:pPr algn="ctr"/>
              <a:endParaRPr lang="en-US" sz="2333" b="1" dirty="0">
                <a:solidFill>
                  <a:srgbClr val="FFC000"/>
                </a:solidFill>
                <a:latin typeface="Trebuchet MS" pitchFamily="34" charset="0"/>
              </a:endParaRPr>
            </a:p>
            <a:p>
              <a:pPr algn="ctr"/>
              <a:r>
                <a:rPr lang="en-US" sz="2667" b="1" dirty="0">
                  <a:solidFill>
                    <a:srgbClr val="FFC000"/>
                  </a:solidFill>
                  <a:latin typeface="Trebuchet MS" pitchFamily="34" charset="0"/>
                </a:rPr>
                <a:t>Adding Logos</a:t>
              </a:r>
              <a:r>
                <a:rPr lang="en-US" sz="2667" b="1" baseline="0" dirty="0">
                  <a:solidFill>
                    <a:srgbClr val="FFC000"/>
                  </a:solidFill>
                  <a:latin typeface="Trebuchet MS" pitchFamily="34" charset="0"/>
                </a:rPr>
                <a:t> / Seals</a:t>
              </a:r>
            </a:p>
            <a:p>
              <a:pPr algn="l"/>
              <a:r>
                <a:rPr lang="en-US" sz="20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000" b="0" spc="250" baseline="0" dirty="0">
                <a:solidFill>
                  <a:schemeClr val="bg1">
                    <a:lumMod val="75000"/>
                  </a:schemeClr>
                </a:solidFill>
                <a:latin typeface="Trebuchet MS" pitchFamily="34" charset="0"/>
              </a:endParaRPr>
            </a:p>
            <a:p>
              <a:pPr algn="l"/>
              <a:r>
                <a:rPr lang="en-US" sz="2000" b="1" spc="250" baseline="0" dirty="0">
                  <a:solidFill>
                    <a:srgbClr val="FFC000"/>
                  </a:solidFill>
                  <a:latin typeface="Trebuchet MS" pitchFamily="34" charset="0"/>
                </a:rPr>
                <a:t>TIP:</a:t>
              </a:r>
              <a:r>
                <a:rPr lang="en-US" sz="2000" b="1" spc="0" baseline="0" dirty="0">
                  <a:solidFill>
                    <a:srgbClr val="FFC000"/>
                  </a:solidFill>
                  <a:latin typeface="Trebuchet MS" pitchFamily="34" charset="0"/>
                </a:rPr>
                <a:t> </a:t>
              </a:r>
              <a:r>
                <a:rPr lang="en-US" sz="2000" b="0" baseline="0" dirty="0">
                  <a:solidFill>
                    <a:schemeClr val="bg1">
                      <a:lumMod val="75000"/>
                    </a:schemeClr>
                  </a:solidFill>
                  <a:latin typeface="Trebuchet MS" pitchFamily="34" charset="0"/>
                </a:rPr>
                <a:t>See if your school’s logo is available on our free poster templates page.</a:t>
              </a:r>
            </a:p>
            <a:p>
              <a:pPr algn="l"/>
              <a:endParaRPr lang="en-US" sz="2000" b="0" baseline="0" dirty="0">
                <a:latin typeface="Trebuchet MS" pitchFamily="34" charset="0"/>
              </a:endParaRPr>
            </a:p>
            <a:p>
              <a:pPr algn="ctr"/>
              <a:r>
                <a:rPr lang="en-US" sz="2667" b="1" baseline="0" dirty="0">
                  <a:solidFill>
                    <a:srgbClr val="FFC000"/>
                  </a:solidFill>
                  <a:latin typeface="Trebuchet MS" pitchFamily="34" charset="0"/>
                </a:rPr>
                <a:t>Photographs / Graphics</a:t>
              </a:r>
            </a:p>
            <a:p>
              <a:pPr algn="l" defTabSz="814852"/>
              <a:r>
                <a:rPr lang="en-US" sz="20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000" b="0" spc="0" baseline="0" dirty="0">
                  <a:solidFill>
                    <a:schemeClr val="bg1">
                      <a:lumMod val="75000"/>
                    </a:schemeClr>
                  </a:solidFill>
                  <a:latin typeface="Trebuchet MS" pitchFamily="34" charset="0"/>
                </a:rPr>
                <a:t>disproportionally.</a:t>
              </a:r>
            </a:p>
            <a:p>
              <a:pPr algn="l" defTabSz="814852"/>
              <a:endParaRPr lang="en-US" sz="2000" b="0" baseline="0" dirty="0">
                <a:latin typeface="Trebuchet MS" pitchFamily="34" charset="0"/>
              </a:endParaRPr>
            </a:p>
            <a:p>
              <a:pPr algn="ctr"/>
              <a:endParaRPr lang="en-US" sz="2333" b="1" baseline="0" dirty="0">
                <a:solidFill>
                  <a:srgbClr val="FFC000"/>
                </a:solidFill>
                <a:latin typeface="Trebuchet MS" pitchFamily="34" charset="0"/>
              </a:endParaRPr>
            </a:p>
            <a:p>
              <a:pPr algn="ctr"/>
              <a:endParaRPr lang="en-US" sz="2333" b="1" baseline="0" dirty="0">
                <a:solidFill>
                  <a:srgbClr val="FFC000"/>
                </a:solidFill>
                <a:latin typeface="Trebuchet MS" pitchFamily="34" charset="0"/>
              </a:endParaRPr>
            </a:p>
            <a:p>
              <a:pPr algn="ctr"/>
              <a:endParaRPr lang="en-US" sz="2333" b="1" baseline="0" dirty="0">
                <a:solidFill>
                  <a:srgbClr val="FFC000"/>
                </a:solidFill>
                <a:latin typeface="Trebuchet MS" pitchFamily="34" charset="0"/>
              </a:endParaRPr>
            </a:p>
            <a:p>
              <a:pPr algn="ctr"/>
              <a:endParaRPr lang="en-US" sz="2333" b="1" baseline="0" dirty="0">
                <a:solidFill>
                  <a:srgbClr val="FFC000"/>
                </a:solidFill>
                <a:latin typeface="Trebuchet MS" pitchFamily="34" charset="0"/>
              </a:endParaRPr>
            </a:p>
            <a:p>
              <a:pPr algn="ctr"/>
              <a:endParaRPr lang="en-US" sz="2333" b="1" baseline="0" dirty="0">
                <a:solidFill>
                  <a:srgbClr val="FFC000"/>
                </a:solidFill>
                <a:latin typeface="Trebuchet MS" pitchFamily="34" charset="0"/>
              </a:endParaRPr>
            </a:p>
            <a:p>
              <a:pPr algn="ctr"/>
              <a:endParaRPr lang="en-US" sz="2333" b="1" baseline="0" dirty="0">
                <a:solidFill>
                  <a:srgbClr val="FFC000"/>
                </a:solidFill>
                <a:latin typeface="Trebuchet MS" pitchFamily="34" charset="0"/>
              </a:endParaRPr>
            </a:p>
            <a:p>
              <a:pPr algn="ctr"/>
              <a:r>
                <a:rPr lang="en-US" sz="2667" b="1" baseline="0" dirty="0">
                  <a:solidFill>
                    <a:srgbClr val="FFC000"/>
                  </a:solidFill>
                  <a:latin typeface="Trebuchet MS" pitchFamily="34" charset="0"/>
                </a:rPr>
                <a:t>Image Quality Check</a:t>
              </a:r>
            </a:p>
            <a:p>
              <a:pPr lvl="0" algn="l" defTabSz="814852"/>
              <a:r>
                <a:rPr lang="en-US" sz="2000" b="0" baseline="0" dirty="0">
                  <a:solidFill>
                    <a:schemeClr val="bg1">
                      <a:lumMod val="75000"/>
                    </a:schemeClr>
                  </a:solidFill>
                  <a:latin typeface="Trebuchet MS" pitchFamily="34" charset="0"/>
                </a:rPr>
                <a:t>Zoom in and look at your images at 100% magnification. If they look good they will print well. </a:t>
              </a:r>
              <a:endParaRPr lang="en-US" sz="2333" b="0" dirty="0">
                <a:latin typeface="Trebuchet MS" pitchFamily="34" charset="0"/>
              </a:endParaRPr>
            </a:p>
          </p:txBody>
        </p:sp>
        <p:cxnSp>
          <p:nvCxnSpPr>
            <p:cNvPr id="16" name="Straight Connector 15">
              <a:extLst>
                <a:ext uri="{FF2B5EF4-FFF2-40B4-BE49-F238E27FC236}">
                  <a16:creationId xmlns:a16="http://schemas.microsoft.com/office/drawing/2014/main" id="{30B36B75-E5AC-A500-2B9F-25C0485EC0C7}"/>
                </a:ext>
              </a:extLst>
            </p:cNvPr>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443D8C65-FED7-8AC9-2D0E-588247133A7F}"/>
                </a:ext>
              </a:extLst>
            </p:cNvPr>
            <p:cNvPicPr>
              <a:picLocks noChangeAspect="1"/>
            </p:cNvPicPr>
            <p:nvPr userDrawn="1"/>
          </p:nvPicPr>
          <p:blipFill>
            <a:blip r:embed="rId16"/>
            <a:stretch>
              <a:fillRect/>
            </a:stretch>
          </p:blipFill>
          <p:spPr>
            <a:xfrm>
              <a:off x="-10740740" y="10261718"/>
              <a:ext cx="1597666" cy="1201935"/>
            </a:xfrm>
            <a:prstGeom prst="rect">
              <a:avLst/>
            </a:prstGeom>
          </p:spPr>
        </p:pic>
        <p:pic>
          <p:nvPicPr>
            <p:cNvPr id="18" name="Picture 17">
              <a:extLst>
                <a:ext uri="{FF2B5EF4-FFF2-40B4-BE49-F238E27FC236}">
                  <a16:creationId xmlns:a16="http://schemas.microsoft.com/office/drawing/2014/main" id="{D9925B16-E66E-F759-F434-BF8CE771915E}"/>
                </a:ext>
              </a:extLst>
            </p:cNvPr>
            <p:cNvPicPr>
              <a:picLocks noChangeAspect="1"/>
            </p:cNvPicPr>
            <p:nvPr userDrawn="1"/>
          </p:nvPicPr>
          <p:blipFill>
            <a:blip r:embed="rId17"/>
            <a:stretch>
              <a:fillRect/>
            </a:stretch>
          </p:blipFill>
          <p:spPr>
            <a:xfrm>
              <a:off x="-10732765" y="15696927"/>
              <a:ext cx="9986808" cy="1053596"/>
            </a:xfrm>
            <a:prstGeom prst="rect">
              <a:avLst/>
            </a:prstGeom>
          </p:spPr>
        </p:pic>
        <p:grpSp>
          <p:nvGrpSpPr>
            <p:cNvPr id="19" name="Group 18">
              <a:extLst>
                <a:ext uri="{FF2B5EF4-FFF2-40B4-BE49-F238E27FC236}">
                  <a16:creationId xmlns:a16="http://schemas.microsoft.com/office/drawing/2014/main" id="{F51A88BF-B259-730A-D854-D0963C12CED7}"/>
                </a:ext>
              </a:extLst>
            </p:cNvPr>
            <p:cNvGrpSpPr/>
            <p:nvPr userDrawn="1"/>
          </p:nvGrpSpPr>
          <p:grpSpPr>
            <a:xfrm>
              <a:off x="-9744993" y="23540959"/>
              <a:ext cx="7531182" cy="2393446"/>
              <a:chOff x="-4470427" y="11016658"/>
              <a:chExt cx="3470785" cy="1099651"/>
            </a:xfrm>
          </p:grpSpPr>
          <p:grpSp>
            <p:nvGrpSpPr>
              <p:cNvPr id="25" name="Group 24">
                <a:extLst>
                  <a:ext uri="{FF2B5EF4-FFF2-40B4-BE49-F238E27FC236}">
                    <a16:creationId xmlns:a16="http://schemas.microsoft.com/office/drawing/2014/main" id="{709C934D-6BC0-1F65-0C4D-BADFD1E0C09B}"/>
                  </a:ext>
                </a:extLst>
              </p:cNvPr>
              <p:cNvGrpSpPr/>
              <p:nvPr userDrawn="1"/>
            </p:nvGrpSpPr>
            <p:grpSpPr>
              <a:xfrm>
                <a:off x="-2783495" y="11060882"/>
                <a:ext cx="624431" cy="897037"/>
                <a:chOff x="-3958697" y="11117435"/>
                <a:chExt cx="779338" cy="1285449"/>
              </a:xfrm>
            </p:grpSpPr>
            <p:pic>
              <p:nvPicPr>
                <p:cNvPr id="31" name="Picture 30">
                  <a:extLst>
                    <a:ext uri="{FF2B5EF4-FFF2-40B4-BE49-F238E27FC236}">
                      <a16:creationId xmlns:a16="http://schemas.microsoft.com/office/drawing/2014/main" id="{E58DD656-1999-C3F9-1E2A-73788C1F8921}"/>
                    </a:ext>
                  </a:extLst>
                </p:cNvPr>
                <p:cNvPicPr>
                  <a:picLocks noChangeAspect="1"/>
                </p:cNvPicPr>
                <p:nvPr userDrawn="1"/>
              </p:nvPicPr>
              <p:blipFill>
                <a:blip r:embed="rId18"/>
                <a:stretch>
                  <a:fillRect/>
                </a:stretch>
              </p:blipFill>
              <p:spPr>
                <a:xfrm>
                  <a:off x="-3948160" y="11117435"/>
                  <a:ext cx="768801" cy="1090857"/>
                </a:xfrm>
                <a:prstGeom prst="rect">
                  <a:avLst/>
                </a:prstGeom>
              </p:spPr>
            </p:pic>
            <p:sp>
              <p:nvSpPr>
                <p:cNvPr id="32" name="TextBox 31">
                  <a:extLst>
                    <a:ext uri="{FF2B5EF4-FFF2-40B4-BE49-F238E27FC236}">
                      <a16:creationId xmlns:a16="http://schemas.microsoft.com/office/drawing/2014/main" id="{1AC2FFB8-2324-275A-E3B0-0C546E5C3797}"/>
                    </a:ext>
                  </a:extLst>
                </p:cNvPr>
                <p:cNvSpPr txBox="1"/>
                <p:nvPr userDrawn="1"/>
              </p:nvSpPr>
              <p:spPr>
                <a:xfrm>
                  <a:off x="-3958697" y="12114178"/>
                  <a:ext cx="779337" cy="288706"/>
                </a:xfrm>
                <a:prstGeom prst="rect">
                  <a:avLst/>
                </a:prstGeom>
                <a:solidFill>
                  <a:schemeClr val="accent1"/>
                </a:solidFill>
                <a:ln>
                  <a:noFill/>
                </a:ln>
              </p:spPr>
              <p:txBody>
                <a:bodyPr wrap="square" lIns="91440" tIns="91440" rIns="91440" bIns="91440" rtlCol="0">
                  <a:spAutoFit/>
                </a:bodyPr>
                <a:lstStyle/>
                <a:p>
                  <a:pPr algn="ctr"/>
                  <a:r>
                    <a:rPr lang="en-US" sz="1333" b="1" dirty="0">
                      <a:solidFill>
                        <a:schemeClr val="tx1"/>
                      </a:solidFill>
                    </a:rPr>
                    <a:t>ORIGINAL</a:t>
                  </a:r>
                </a:p>
              </p:txBody>
            </p:sp>
          </p:grpSp>
          <p:grpSp>
            <p:nvGrpSpPr>
              <p:cNvPr id="26" name="Group 25">
                <a:extLst>
                  <a:ext uri="{FF2B5EF4-FFF2-40B4-BE49-F238E27FC236}">
                    <a16:creationId xmlns:a16="http://schemas.microsoft.com/office/drawing/2014/main" id="{B82DA9E3-9F30-124C-5BB7-BD245C6DF763}"/>
                  </a:ext>
                </a:extLst>
              </p:cNvPr>
              <p:cNvGrpSpPr/>
              <p:nvPr userDrawn="1"/>
            </p:nvGrpSpPr>
            <p:grpSpPr>
              <a:xfrm>
                <a:off x="-2033159" y="11060890"/>
                <a:ext cx="1033517" cy="897986"/>
                <a:chOff x="-2921738" y="11200127"/>
                <a:chExt cx="1420279" cy="1234029"/>
              </a:xfrm>
            </p:grpSpPr>
            <p:pic>
              <p:nvPicPr>
                <p:cNvPr id="29" name="Picture 28">
                  <a:extLst>
                    <a:ext uri="{FF2B5EF4-FFF2-40B4-BE49-F238E27FC236}">
                      <a16:creationId xmlns:a16="http://schemas.microsoft.com/office/drawing/2014/main" id="{1A1E55B9-5300-4767-CBCB-5D7864DDE189}"/>
                    </a:ext>
                  </a:extLst>
                </p:cNvPr>
                <p:cNvPicPr>
                  <a:picLocks noChangeAspect="1"/>
                </p:cNvPicPr>
                <p:nvPr userDrawn="1"/>
              </p:nvPicPr>
              <p:blipFill>
                <a:blip r:embed="rId18"/>
                <a:stretch>
                  <a:fillRect/>
                </a:stretch>
              </p:blipFill>
              <p:spPr>
                <a:xfrm>
                  <a:off x="-2921738" y="11200127"/>
                  <a:ext cx="1420279" cy="1029694"/>
                </a:xfrm>
                <a:prstGeom prst="rect">
                  <a:avLst/>
                </a:prstGeom>
              </p:spPr>
            </p:pic>
            <p:sp>
              <p:nvSpPr>
                <p:cNvPr id="30" name="TextBox 29">
                  <a:extLst>
                    <a:ext uri="{FF2B5EF4-FFF2-40B4-BE49-F238E27FC236}">
                      <a16:creationId xmlns:a16="http://schemas.microsoft.com/office/drawing/2014/main" id="{FAE99EBF-4641-6FA2-0C03-9353D40936A2}"/>
                    </a:ext>
                  </a:extLst>
                </p:cNvPr>
                <p:cNvSpPr txBox="1"/>
                <p:nvPr userDrawn="1"/>
              </p:nvSpPr>
              <p:spPr>
                <a:xfrm>
                  <a:off x="-2918991" y="12175418"/>
                  <a:ext cx="1417532" cy="258738"/>
                </a:xfrm>
                <a:prstGeom prst="rect">
                  <a:avLst/>
                </a:prstGeom>
                <a:solidFill>
                  <a:srgbClr val="FF0000"/>
                </a:solidFill>
              </p:spPr>
              <p:txBody>
                <a:bodyPr wrap="square" lIns="457200" tIns="91440" rIns="457200" bIns="91440" rtlCol="0">
                  <a:spAutoFit/>
                </a:bodyPr>
                <a:lstStyle/>
                <a:p>
                  <a:pPr algn="ctr"/>
                  <a:r>
                    <a:rPr lang="en-US" sz="1167" b="1" dirty="0">
                      <a:solidFill>
                        <a:schemeClr val="bg1"/>
                      </a:solidFill>
                    </a:rPr>
                    <a:t>DISTORTED</a:t>
                  </a:r>
                  <a:endParaRPr lang="en-US" sz="583" b="1" dirty="0">
                    <a:solidFill>
                      <a:schemeClr val="bg1"/>
                    </a:solidFill>
                  </a:endParaRPr>
                </a:p>
              </p:txBody>
            </p:sp>
          </p:grpSp>
          <p:pic>
            <p:nvPicPr>
              <p:cNvPr id="27" name="Picture 26">
                <a:extLst>
                  <a:ext uri="{FF2B5EF4-FFF2-40B4-BE49-F238E27FC236}">
                    <a16:creationId xmlns:a16="http://schemas.microsoft.com/office/drawing/2014/main" id="{FE65A8BA-5389-DD9A-F208-BE1C7E027C23}"/>
                  </a:ext>
                </a:extLst>
              </p:cNvPr>
              <p:cNvPicPr>
                <a:picLocks noChangeAspect="1"/>
              </p:cNvPicPr>
              <p:nvPr userDrawn="1"/>
            </p:nvPicPr>
            <p:blipFill>
              <a:blip r:embed="rId19"/>
              <a:stretch>
                <a:fillRect/>
              </a:stretch>
            </p:blipFill>
            <p:spPr>
              <a:xfrm>
                <a:off x="-4470427" y="11016658"/>
                <a:ext cx="1098742" cy="847761"/>
              </a:xfrm>
              <a:prstGeom prst="rect">
                <a:avLst/>
              </a:prstGeom>
            </p:spPr>
          </p:pic>
          <p:sp>
            <p:nvSpPr>
              <p:cNvPr id="28" name="TextBox 27">
                <a:extLst>
                  <a:ext uri="{FF2B5EF4-FFF2-40B4-BE49-F238E27FC236}">
                    <a16:creationId xmlns:a16="http://schemas.microsoft.com/office/drawing/2014/main" id="{85E75C62-B23B-ED6E-A933-27460059FD08}"/>
                  </a:ext>
                </a:extLst>
              </p:cNvPr>
              <p:cNvSpPr txBox="1"/>
              <p:nvPr userDrawn="1"/>
            </p:nvSpPr>
            <p:spPr>
              <a:xfrm>
                <a:off x="-4440600" y="11665645"/>
                <a:ext cx="1035685" cy="450664"/>
              </a:xfrm>
              <a:prstGeom prst="rect">
                <a:avLst/>
              </a:prstGeom>
              <a:noFill/>
            </p:spPr>
            <p:txBody>
              <a:bodyPr wrap="square" lIns="457200" tIns="457200" rIns="457200" bIns="0" rtlCol="0">
                <a:spAutoFit/>
              </a:bodyPr>
              <a:lstStyle/>
              <a:p>
                <a:pPr algn="ctr"/>
                <a:r>
                  <a:rPr lang="en-US" sz="1333" dirty="0">
                    <a:solidFill>
                      <a:schemeClr val="bg1"/>
                    </a:solidFill>
                  </a:rPr>
                  <a:t>Corner</a:t>
                </a:r>
                <a:r>
                  <a:rPr lang="en-US" sz="1333" baseline="0" dirty="0">
                    <a:solidFill>
                      <a:schemeClr val="bg1"/>
                    </a:solidFill>
                  </a:rPr>
                  <a:t> handles</a:t>
                </a:r>
                <a:endParaRPr lang="en-US" sz="1333" dirty="0">
                  <a:solidFill>
                    <a:schemeClr val="bg1"/>
                  </a:solidFill>
                </a:endParaRPr>
              </a:p>
            </p:txBody>
          </p:sp>
        </p:grpSp>
        <p:grpSp>
          <p:nvGrpSpPr>
            <p:cNvPr id="20" name="Group 19">
              <a:extLst>
                <a:ext uri="{FF2B5EF4-FFF2-40B4-BE49-F238E27FC236}">
                  <a16:creationId xmlns:a16="http://schemas.microsoft.com/office/drawing/2014/main" id="{BFA54A04-C425-3035-89D9-564798B7087F}"/>
                </a:ext>
              </a:extLst>
            </p:cNvPr>
            <p:cNvGrpSpPr/>
            <p:nvPr userDrawn="1"/>
          </p:nvGrpSpPr>
          <p:grpSpPr>
            <a:xfrm>
              <a:off x="-10407992" y="27751414"/>
              <a:ext cx="9341406" cy="2453247"/>
              <a:chOff x="-4759234" y="12734136"/>
              <a:chExt cx="4305035" cy="1127126"/>
            </a:xfrm>
          </p:grpSpPr>
          <p:graphicFrame>
            <p:nvGraphicFramePr>
              <p:cNvPr id="21" name="Object 20">
                <a:extLst>
                  <a:ext uri="{FF2B5EF4-FFF2-40B4-BE49-F238E27FC236}">
                    <a16:creationId xmlns:a16="http://schemas.microsoft.com/office/drawing/2014/main" id="{8E394A23-F905-B7CD-300F-E1BC6653F293}"/>
                  </a:ext>
                </a:extLst>
              </p:cNvPr>
              <p:cNvGraphicFramePr>
                <a:graphicFrameLocks noChangeAspect="1"/>
              </p:cNvGraphicFramePr>
              <p:nvPr userDrawn="1">
                <p:extLst>
                  <p:ext uri="{D42A27DB-BD31-4B8C-83A1-F6EECF244321}">
                    <p14:modId xmlns:p14="http://schemas.microsoft.com/office/powerpoint/2010/main" val="2923600614"/>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name="Image" r:id="rId20" imgW="1828440" imgH="1117440" progId="Photoshop.Image.13">
                      <p:embed/>
                    </p:oleObj>
                  </mc:Choice>
                  <mc:Fallback>
                    <p:oleObj name="Image" r:id="rId20" imgW="1828440" imgH="1117440" progId="Photoshop.Image.13">
                      <p:embed/>
                      <p:pic>
                        <p:nvPicPr>
                          <p:cNvPr id="21" name="Object 20">
                            <a:extLst>
                              <a:ext uri="{FF2B5EF4-FFF2-40B4-BE49-F238E27FC236}">
                                <a16:creationId xmlns:a16="http://schemas.microsoft.com/office/drawing/2014/main" id="{956F7A1F-8810-F232-CC64-D05BF37DD6D5}"/>
                              </a:ext>
                            </a:extLst>
                          </p:cNvPr>
                          <p:cNvPicPr/>
                          <p:nvPr/>
                        </p:nvPicPr>
                        <p:blipFill>
                          <a:blip r:embed="rId21"/>
                          <a:stretch>
                            <a:fillRect/>
                          </a:stretch>
                        </p:blipFill>
                        <p:spPr>
                          <a:xfrm>
                            <a:off x="-4533347" y="12734142"/>
                            <a:ext cx="1828800" cy="1117600"/>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DDA495CE-254F-80E4-622F-B77BB00FF05D}"/>
                  </a:ext>
                </a:extLst>
              </p:cNvPr>
              <p:cNvGraphicFramePr>
                <a:graphicFrameLocks noChangeAspect="1"/>
              </p:cNvGraphicFramePr>
              <p:nvPr userDrawn="1">
                <p:extLst>
                  <p:ext uri="{D42A27DB-BD31-4B8C-83A1-F6EECF244321}">
                    <p14:modId xmlns:p14="http://schemas.microsoft.com/office/powerpoint/2010/main" val="3743875991"/>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name="Image" r:id="rId22" imgW="1828440" imgH="1117440" progId="Photoshop.Image.13">
                      <p:embed/>
                    </p:oleObj>
                  </mc:Choice>
                  <mc:Fallback>
                    <p:oleObj name="Image" r:id="rId22" imgW="1828440" imgH="1117440" progId="Photoshop.Image.13">
                      <p:embed/>
                      <p:pic>
                        <p:nvPicPr>
                          <p:cNvPr id="22" name="Object 21">
                            <a:extLst>
                              <a:ext uri="{FF2B5EF4-FFF2-40B4-BE49-F238E27FC236}">
                                <a16:creationId xmlns:a16="http://schemas.microsoft.com/office/drawing/2014/main" id="{E9C21D2C-F78C-720A-F8F6-A3C5BDF013E6}"/>
                              </a:ext>
                            </a:extLst>
                          </p:cNvPr>
                          <p:cNvPicPr/>
                          <p:nvPr/>
                        </p:nvPicPr>
                        <p:blipFill>
                          <a:blip r:embed="rId23"/>
                          <a:stretch>
                            <a:fillRect/>
                          </a:stretch>
                        </p:blipFill>
                        <p:spPr>
                          <a:xfrm>
                            <a:off x="-2456641" y="12737835"/>
                            <a:ext cx="1828800" cy="1117600"/>
                          </a:xfrm>
                          <a:prstGeom prst="rect">
                            <a:avLst/>
                          </a:prstGeom>
                        </p:spPr>
                      </p:pic>
                    </p:oleObj>
                  </mc:Fallback>
                </mc:AlternateContent>
              </a:graphicData>
            </a:graphic>
          </p:graphicFrame>
          <p:sp>
            <p:nvSpPr>
              <p:cNvPr id="23" name="TextBox 22">
                <a:extLst>
                  <a:ext uri="{FF2B5EF4-FFF2-40B4-BE49-F238E27FC236}">
                    <a16:creationId xmlns:a16="http://schemas.microsoft.com/office/drawing/2014/main" id="{846921E8-BA99-EA44-746A-421B81FB0FFE}"/>
                  </a:ext>
                </a:extLst>
              </p:cNvPr>
              <p:cNvSpPr txBox="1"/>
              <p:nvPr userDrawn="1"/>
            </p:nvSpPr>
            <p:spPr>
              <a:xfrm rot="16200000">
                <a:off x="-5235785" y="13210687"/>
                <a:ext cx="1117601" cy="164500"/>
              </a:xfrm>
              <a:prstGeom prst="rect">
                <a:avLst/>
              </a:prstGeom>
              <a:noFill/>
            </p:spPr>
            <p:txBody>
              <a:bodyPr wrap="square" lIns="91440" tIns="91440" rIns="91440" bIns="0" rtlCol="0">
                <a:spAutoFit/>
              </a:bodyPr>
              <a:lstStyle/>
              <a:p>
                <a:pPr algn="ctr"/>
                <a:r>
                  <a:rPr lang="en-US" sz="1333" dirty="0">
                    <a:solidFill>
                      <a:srgbClr val="92D050"/>
                    </a:solidFill>
                  </a:rPr>
                  <a:t>Good</a:t>
                </a:r>
                <a:r>
                  <a:rPr lang="en-US" sz="1333" baseline="0" dirty="0">
                    <a:solidFill>
                      <a:srgbClr val="92D050"/>
                    </a:solidFill>
                  </a:rPr>
                  <a:t> </a:t>
                </a:r>
                <a:r>
                  <a:rPr lang="en-US" sz="1333" baseline="0" dirty="0">
                    <a:solidFill>
                      <a:schemeClr val="bg1"/>
                    </a:solidFill>
                  </a:rPr>
                  <a:t>printing quality</a:t>
                </a:r>
                <a:endParaRPr lang="en-US" sz="1333" dirty="0">
                  <a:solidFill>
                    <a:schemeClr val="bg1"/>
                  </a:solidFill>
                </a:endParaRPr>
              </a:p>
            </p:txBody>
          </p:sp>
          <p:sp>
            <p:nvSpPr>
              <p:cNvPr id="24" name="TextBox 23">
                <a:extLst>
                  <a:ext uri="{FF2B5EF4-FFF2-40B4-BE49-F238E27FC236}">
                    <a16:creationId xmlns:a16="http://schemas.microsoft.com/office/drawing/2014/main" id="{901FF2E2-961B-CD3A-35CD-C6147A0A2A90}"/>
                  </a:ext>
                </a:extLst>
              </p:cNvPr>
              <p:cNvSpPr txBox="1"/>
              <p:nvPr userDrawn="1"/>
            </p:nvSpPr>
            <p:spPr>
              <a:xfrm rot="16200000">
                <a:off x="-1095250" y="13220212"/>
                <a:ext cx="1117601" cy="164500"/>
              </a:xfrm>
              <a:prstGeom prst="rect">
                <a:avLst/>
              </a:prstGeom>
              <a:noFill/>
            </p:spPr>
            <p:txBody>
              <a:bodyPr wrap="square" lIns="91440" tIns="91440" rIns="91440" bIns="0" rtlCol="0">
                <a:spAutoFit/>
              </a:bodyPr>
              <a:lstStyle/>
              <a:p>
                <a:pPr algn="ctr"/>
                <a:r>
                  <a:rPr lang="en-US" sz="1333" dirty="0">
                    <a:solidFill>
                      <a:srgbClr val="FF0000"/>
                    </a:solidFill>
                  </a:rPr>
                  <a:t>Bad </a:t>
                </a:r>
                <a:r>
                  <a:rPr lang="en-US" sz="1333" dirty="0">
                    <a:solidFill>
                      <a:schemeClr val="bg1"/>
                    </a:solidFill>
                  </a:rPr>
                  <a:t>printing quality</a:t>
                </a:r>
              </a:p>
            </p:txBody>
          </p:sp>
        </p:grpSp>
      </p:grpSp>
      <p:grpSp>
        <p:nvGrpSpPr>
          <p:cNvPr id="33" name="Group 32">
            <a:extLst>
              <a:ext uri="{FF2B5EF4-FFF2-40B4-BE49-F238E27FC236}">
                <a16:creationId xmlns:a16="http://schemas.microsoft.com/office/drawing/2014/main" id="{254C294E-1B0F-D696-525A-94BB24DED707}"/>
              </a:ext>
            </a:extLst>
          </p:cNvPr>
          <p:cNvGrpSpPr/>
          <p:nvPr userDrawn="1"/>
        </p:nvGrpSpPr>
        <p:grpSpPr>
          <a:xfrm>
            <a:off x="36798202" y="-48946"/>
            <a:ext cx="9218449" cy="29309747"/>
            <a:chOff x="44157839" y="-55065"/>
            <a:chExt cx="11062139" cy="32973465"/>
          </a:xfrm>
        </p:grpSpPr>
        <p:sp>
          <p:nvSpPr>
            <p:cNvPr id="34" name="Rectangle 33">
              <a:extLst>
                <a:ext uri="{FF2B5EF4-FFF2-40B4-BE49-F238E27FC236}">
                  <a16:creationId xmlns:a16="http://schemas.microsoft.com/office/drawing/2014/main" id="{0C50EACE-74BF-9962-6337-BF46680BB9FF}"/>
                </a:ext>
              </a:extLst>
            </p:cNvPr>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3333" b="1" spc="500" dirty="0">
                  <a:solidFill>
                    <a:schemeClr val="bg1"/>
                  </a:solidFill>
                  <a:latin typeface="Trebuchet MS" pitchFamily="34" charset="0"/>
                </a:rPr>
                <a:t>QUICK START (cont.)</a:t>
              </a:r>
            </a:p>
            <a:p>
              <a:pPr algn="ctr"/>
              <a:endParaRPr lang="en-US" sz="3000" b="1" baseline="0" dirty="0">
                <a:solidFill>
                  <a:schemeClr val="bg1"/>
                </a:solidFill>
                <a:latin typeface="Trebuchet MS" pitchFamily="34" charset="0"/>
              </a:endParaRPr>
            </a:p>
            <a:p>
              <a:pPr algn="ctr"/>
              <a:r>
                <a:rPr lang="en-US" sz="2667" b="1" baseline="0" dirty="0">
                  <a:solidFill>
                    <a:srgbClr val="FFC000"/>
                  </a:solidFill>
                  <a:latin typeface="Trebuchet MS" pitchFamily="34" charset="0"/>
                </a:rPr>
                <a:t>How to change the template color theme</a:t>
              </a:r>
            </a:p>
            <a:p>
              <a:pPr marL="0" marR="0" lvl="2" indent="0" algn="l" defTabSz="95242" rtl="0" eaLnBrk="1" fontAlgn="auto" latinLnBrk="0" hangingPunct="1">
                <a:lnSpc>
                  <a:spcPct val="100000"/>
                </a:lnSpc>
                <a:spcBef>
                  <a:spcPts val="0"/>
                </a:spcBef>
                <a:spcAft>
                  <a:spcPts val="0"/>
                </a:spcAft>
                <a:buClrTx/>
                <a:buSzTx/>
                <a:buFontTx/>
                <a:buNone/>
                <a:tabLst/>
                <a:defRPr/>
              </a:pPr>
              <a:r>
                <a:rPr lang="en-US" sz="20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000" b="0" spc="0" baseline="0" dirty="0">
                  <a:solidFill>
                    <a:schemeClr val="bg1">
                      <a:lumMod val="75000"/>
                    </a:schemeClr>
                  </a:solidFill>
                  <a:latin typeface="Trebuchet MS" pitchFamily="34" charset="0"/>
                </a:rPr>
                <a:t>also create your own color theme.</a:t>
              </a:r>
            </a:p>
            <a:p>
              <a:pPr marL="0" marR="0" lvl="2" indent="0" algn="l" defTabSz="95242" rtl="0" eaLnBrk="1" fontAlgn="auto" latinLnBrk="0" hangingPunct="1">
                <a:lnSpc>
                  <a:spcPct val="100000"/>
                </a:lnSpc>
                <a:spcBef>
                  <a:spcPts val="0"/>
                </a:spcBef>
                <a:spcAft>
                  <a:spcPts val="0"/>
                </a:spcAft>
                <a:buClrTx/>
                <a:buSzTx/>
                <a:buFontTx/>
                <a:buNone/>
                <a:tabLst/>
                <a:defRPr/>
              </a:pPr>
              <a:endParaRPr lang="en-US" sz="2000" b="0" baseline="0" dirty="0">
                <a:solidFill>
                  <a:schemeClr val="bg1">
                    <a:lumMod val="75000"/>
                  </a:schemeClr>
                </a:solidFill>
                <a:latin typeface="Trebuchet MS" pitchFamily="34" charset="0"/>
              </a:endParaRPr>
            </a:p>
            <a:p>
              <a:pPr marL="0" indent="0" algn="l" defTabSz="95242"/>
              <a:endParaRPr lang="en-US" sz="2000" b="0" baseline="0" dirty="0">
                <a:solidFill>
                  <a:schemeClr val="bg1">
                    <a:lumMod val="75000"/>
                  </a:schemeClr>
                </a:solidFill>
                <a:latin typeface="Trebuchet MS" pitchFamily="34" charset="0"/>
              </a:endParaRPr>
            </a:p>
            <a:p>
              <a:pPr marL="0" indent="0" algn="l" defTabSz="95242"/>
              <a:endParaRPr lang="en-US" sz="2000" b="0" baseline="0" dirty="0">
                <a:solidFill>
                  <a:schemeClr val="bg1">
                    <a:lumMod val="75000"/>
                  </a:schemeClr>
                </a:solidFill>
                <a:latin typeface="Trebuchet MS" pitchFamily="34" charset="0"/>
              </a:endParaRPr>
            </a:p>
            <a:p>
              <a:pPr marL="0" indent="0" algn="l" defTabSz="95242"/>
              <a:endParaRPr lang="en-US" sz="2000" b="0" baseline="0" dirty="0">
                <a:solidFill>
                  <a:schemeClr val="bg1">
                    <a:lumMod val="75000"/>
                  </a:schemeClr>
                </a:solidFill>
                <a:latin typeface="Trebuchet MS" pitchFamily="34" charset="0"/>
              </a:endParaRPr>
            </a:p>
            <a:p>
              <a:pPr marL="0" indent="0" algn="l" defTabSz="95242"/>
              <a:endParaRPr lang="en-US" sz="2000" b="0" baseline="0" dirty="0">
                <a:solidFill>
                  <a:schemeClr val="bg1">
                    <a:lumMod val="75000"/>
                  </a:schemeClr>
                </a:solidFill>
                <a:latin typeface="Trebuchet MS" pitchFamily="34" charset="0"/>
              </a:endParaRPr>
            </a:p>
            <a:p>
              <a:pPr marL="0" indent="0" algn="l" defTabSz="95242"/>
              <a:endParaRPr lang="en-US" sz="2000" b="0" baseline="0" dirty="0">
                <a:solidFill>
                  <a:schemeClr val="bg1">
                    <a:lumMod val="75000"/>
                  </a:schemeClr>
                </a:solidFill>
                <a:latin typeface="Trebuchet MS" pitchFamily="34" charset="0"/>
              </a:endParaRPr>
            </a:p>
            <a:p>
              <a:pPr marL="0" indent="0" algn="l" defTabSz="95242"/>
              <a:endParaRPr lang="en-US" sz="2000" b="0" baseline="0" dirty="0">
                <a:solidFill>
                  <a:schemeClr val="bg1">
                    <a:lumMod val="75000"/>
                  </a:schemeClr>
                </a:solidFill>
                <a:latin typeface="Trebuchet MS" pitchFamily="34" charset="0"/>
              </a:endParaRPr>
            </a:p>
            <a:p>
              <a:pPr marL="0" indent="0" algn="l" defTabSz="95242"/>
              <a:r>
                <a:rPr lang="en-US" sz="20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95242"/>
              <a:endParaRPr lang="en-US" sz="2000" b="0" baseline="0" dirty="0">
                <a:solidFill>
                  <a:schemeClr val="bg1">
                    <a:lumMod val="75000"/>
                  </a:schemeClr>
                </a:solidFill>
                <a:latin typeface="Trebuchet MS" pitchFamily="34" charset="0"/>
              </a:endParaRPr>
            </a:p>
            <a:p>
              <a:pPr algn="ctr"/>
              <a:r>
                <a:rPr lang="en-US" sz="2667" b="1" baseline="0" dirty="0">
                  <a:solidFill>
                    <a:srgbClr val="FFC000"/>
                  </a:solidFill>
                  <a:latin typeface="Trebuchet MS" pitchFamily="34" charset="0"/>
                </a:rPr>
                <a:t>How to add Text</a:t>
              </a:r>
            </a:p>
            <a:p>
              <a:pPr marL="2721022" lvl="2" indent="0" algn="l" defTabSz="95242"/>
              <a:r>
                <a:rPr lang="en-US" sz="20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265184" lvl="2" indent="0" algn="l" defTabSz="95242"/>
              <a:endParaRPr lang="en-US" sz="2000" b="0" baseline="0" dirty="0">
                <a:solidFill>
                  <a:schemeClr val="bg1">
                    <a:lumMod val="75000"/>
                  </a:schemeClr>
                </a:solidFill>
                <a:latin typeface="Trebuchet MS" pitchFamily="34" charset="0"/>
              </a:endParaRPr>
            </a:p>
            <a:p>
              <a:pPr marL="0" marR="0" lvl="0" indent="0" algn="ctr" defTabSz="1265184" rtl="0" eaLnBrk="1" fontAlgn="auto" latinLnBrk="0" hangingPunct="1">
                <a:lnSpc>
                  <a:spcPct val="100000"/>
                </a:lnSpc>
                <a:spcBef>
                  <a:spcPts val="0"/>
                </a:spcBef>
                <a:spcAft>
                  <a:spcPts val="0"/>
                </a:spcAft>
                <a:buClrTx/>
                <a:buSzTx/>
                <a:buFontTx/>
                <a:buNone/>
                <a:tabLst/>
                <a:defRPr/>
              </a:pPr>
              <a:r>
                <a:rPr lang="en-US" sz="2000" b="0" baseline="0" dirty="0">
                  <a:solidFill>
                    <a:schemeClr val="bg1">
                      <a:lumMod val="75000"/>
                    </a:schemeClr>
                  </a:solidFill>
                  <a:latin typeface="Trebuchet MS" pitchFamily="34" charset="0"/>
                </a:rPr>
                <a:t> </a:t>
              </a:r>
              <a:r>
                <a:rPr kumimoji="0" lang="en-US" sz="2667"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952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000" b="0" baseline="0" dirty="0">
                <a:solidFill>
                  <a:schemeClr val="bg1">
                    <a:lumMod val="75000"/>
                  </a:schemeClr>
                </a:solidFill>
                <a:latin typeface="Trebuchet MS" pitchFamily="34" charset="0"/>
              </a:endParaRPr>
            </a:p>
            <a:p>
              <a:pPr marL="1265184" lvl="2" indent="0" algn="l" defTabSz="95242"/>
              <a:endParaRPr lang="en-US" sz="2000" b="0" baseline="0" dirty="0">
                <a:solidFill>
                  <a:schemeClr val="bg1">
                    <a:lumMod val="75000"/>
                  </a:schemeClr>
                </a:solidFill>
                <a:latin typeface="Trebuchet MS" pitchFamily="34" charset="0"/>
              </a:endParaRPr>
            </a:p>
            <a:p>
              <a:pPr algn="ctr"/>
              <a:r>
                <a:rPr lang="en-US" sz="2667" b="1" baseline="0" dirty="0">
                  <a:solidFill>
                    <a:srgbClr val="FFC000"/>
                  </a:solidFill>
                  <a:latin typeface="Trebuchet MS" pitchFamily="34" charset="0"/>
                </a:rPr>
                <a:t>How to add Tables</a:t>
              </a:r>
            </a:p>
            <a:p>
              <a:pPr marL="1441863" lvl="1" indent="0" algn="l" defTabSz="95242"/>
              <a:r>
                <a:rPr lang="en-US" sz="2000" b="0" baseline="0" dirty="0">
                  <a:solidFill>
                    <a:schemeClr val="bg1">
                      <a:lumMod val="75000"/>
                    </a:schemeClr>
                  </a:solidFill>
                  <a:latin typeface="Trebuchet MS" pitchFamily="34" charset="0"/>
                </a:rPr>
                <a:t>To add a table from scratch go to the INSERT menu and </a:t>
              </a:r>
              <a:br>
                <a:rPr lang="en-US" sz="2000" b="0" baseline="0" dirty="0">
                  <a:solidFill>
                    <a:schemeClr val="bg1">
                      <a:lumMod val="75000"/>
                    </a:schemeClr>
                  </a:solidFill>
                  <a:latin typeface="Trebuchet MS" pitchFamily="34" charset="0"/>
                </a:rPr>
              </a:br>
              <a:r>
                <a:rPr lang="en-US" sz="2000" b="0" baseline="0" dirty="0">
                  <a:solidFill>
                    <a:schemeClr val="bg1">
                      <a:lumMod val="75000"/>
                    </a:schemeClr>
                  </a:solidFill>
                  <a:latin typeface="Trebuchet MS" pitchFamily="34" charset="0"/>
                </a:rPr>
                <a:t>click on TABLE. A drop-down box will help you select rows and columns. </a:t>
              </a:r>
            </a:p>
            <a:p>
              <a:pPr marL="0" lvl="0" indent="0" algn="l" defTabSz="95242"/>
              <a:r>
                <a:rPr lang="en-US" sz="20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95242"/>
              <a:endParaRPr lang="en-US" sz="2000" b="0" baseline="0" dirty="0">
                <a:solidFill>
                  <a:schemeClr val="bg1">
                    <a:lumMod val="75000"/>
                  </a:schemeClr>
                </a:solidFill>
                <a:latin typeface="Trebuchet MS" pitchFamily="34" charset="0"/>
              </a:endParaRPr>
            </a:p>
            <a:p>
              <a:pPr marL="0" marR="0" lvl="0" indent="0" algn="ctr" defTabSz="1265184"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952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9524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265184"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952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265184" rtl="0" eaLnBrk="1" fontAlgn="auto" latinLnBrk="0" hangingPunct="1">
                <a:lnSpc>
                  <a:spcPct val="100000"/>
                </a:lnSpc>
                <a:spcBef>
                  <a:spcPts val="0"/>
                </a:spcBef>
                <a:spcAft>
                  <a:spcPts val="0"/>
                </a:spcAft>
                <a:buClrTx/>
                <a:buSzTx/>
                <a:buFontTx/>
                <a:buNone/>
                <a:tabLst/>
                <a:defRPr/>
              </a:pPr>
              <a:endParaRPr kumimoji="0" lang="en-US" sz="2667"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265184"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952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9524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265184"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952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95242" rtl="0" eaLnBrk="1" fontAlgn="auto" latinLnBrk="0" hangingPunct="1">
                <a:lnSpc>
                  <a:spcPct val="100000"/>
                </a:lnSpc>
                <a:spcBef>
                  <a:spcPts val="0"/>
                </a:spcBef>
                <a:spcAft>
                  <a:spcPts val="0"/>
                </a:spcAft>
                <a:buClrTx/>
                <a:buSzTx/>
                <a:buFontTx/>
                <a:buNone/>
                <a:tabLst/>
                <a:defRPr/>
              </a:pPr>
              <a:endParaRPr lang="en-US" sz="2000" b="0" baseline="0" dirty="0">
                <a:solidFill>
                  <a:schemeClr val="bg1">
                    <a:lumMod val="75000"/>
                  </a:schemeClr>
                </a:solidFill>
                <a:latin typeface="Trebuchet MS" pitchFamily="34" charset="0"/>
              </a:endParaRPr>
            </a:p>
            <a:p>
              <a:pPr marL="0" marR="0" lvl="0" indent="0" algn="ctr" defTabSz="1265184"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srgbClr val="FFC000"/>
                  </a:solidFill>
                  <a:effectLst/>
                  <a:uLnTx/>
                  <a:uFillTx/>
                  <a:latin typeface="Trebuchet MS" pitchFamily="34" charset="0"/>
                </a:rPr>
                <a:t>Print your poster</a:t>
              </a:r>
            </a:p>
            <a:p>
              <a:pPr marL="0" marR="0" lvl="0" indent="0" algn="l" defTabSz="9524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95242" rtl="0" eaLnBrk="1" fontAlgn="auto" latinLnBrk="0" hangingPunct="1">
                <a:lnSpc>
                  <a:spcPct val="100000"/>
                </a:lnSpc>
                <a:spcBef>
                  <a:spcPts val="0"/>
                </a:spcBef>
                <a:spcAft>
                  <a:spcPts val="0"/>
                </a:spcAft>
                <a:buClrTx/>
                <a:buSzTx/>
                <a:buFontTx/>
                <a:buNone/>
                <a:tabLst/>
                <a:defRPr/>
              </a:pPr>
              <a:endParaRPr kumimoji="0" lang="en-US" sz="2333"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35" name="Object 34">
              <a:extLst>
                <a:ext uri="{FF2B5EF4-FFF2-40B4-BE49-F238E27FC236}">
                  <a16:creationId xmlns:a16="http://schemas.microsoft.com/office/drawing/2014/main" id="{B1F2C47D-1559-BAA5-FD1E-A1BFBA479880}"/>
                </a:ext>
              </a:extLst>
            </p:cNvPr>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name="Image" r:id="rId24" imgW="4571280" imgH="1688760" progId="Photoshop.Image.13">
                    <p:embed/>
                  </p:oleObj>
                </mc:Choice>
                <mc:Fallback>
                  <p:oleObj name="Image" r:id="rId24" imgW="4571280" imgH="1688760" progId="Photoshop.Image.13">
                    <p:embed/>
                    <p:pic>
                      <p:nvPicPr>
                        <p:cNvPr id="35" name="Object 34">
                          <a:extLst>
                            <a:ext uri="{FF2B5EF4-FFF2-40B4-BE49-F238E27FC236}">
                              <a16:creationId xmlns:a16="http://schemas.microsoft.com/office/drawing/2014/main" id="{7838E3A2-C50E-DD9A-E02C-E053EEAD8626}"/>
                            </a:ext>
                          </a:extLst>
                        </p:cNvPr>
                        <p:cNvPicPr/>
                        <p:nvPr/>
                      </p:nvPicPr>
                      <p:blipFill>
                        <a:blip r:embed="rId25"/>
                        <a:stretch>
                          <a:fillRect/>
                        </a:stretch>
                      </p:blipFill>
                      <p:spPr>
                        <a:xfrm>
                          <a:off x="46915679" y="3349444"/>
                          <a:ext cx="5586150" cy="2063772"/>
                        </a:xfrm>
                        <a:prstGeom prst="rect">
                          <a:avLst/>
                        </a:prstGeom>
                      </p:spPr>
                    </p:pic>
                  </p:oleObj>
                </mc:Fallback>
              </mc:AlternateContent>
            </a:graphicData>
          </a:graphic>
        </p:graphicFrame>
        <p:pic>
          <p:nvPicPr>
            <p:cNvPr id="36" name="Picture 35">
              <a:extLst>
                <a:ext uri="{FF2B5EF4-FFF2-40B4-BE49-F238E27FC236}">
                  <a16:creationId xmlns:a16="http://schemas.microsoft.com/office/drawing/2014/main" id="{FEACF26F-D8D6-615A-BFB4-BA47CB34F8BC}"/>
                </a:ext>
              </a:extLst>
            </p:cNvPr>
            <p:cNvPicPr>
              <a:picLocks noChangeAspect="1"/>
            </p:cNvPicPr>
            <p:nvPr userDrawn="1"/>
          </p:nvPicPr>
          <p:blipFill>
            <a:blip r:embed="rId26"/>
            <a:stretch>
              <a:fillRect/>
            </a:stretch>
          </p:blipFill>
          <p:spPr>
            <a:xfrm>
              <a:off x="44621819" y="7740040"/>
              <a:ext cx="2969584" cy="1370577"/>
            </a:xfrm>
            <a:prstGeom prst="rect">
              <a:avLst/>
            </a:prstGeom>
            <a:ln>
              <a:noFill/>
            </a:ln>
          </p:spPr>
        </p:pic>
        <p:graphicFrame>
          <p:nvGraphicFramePr>
            <p:cNvPr id="37" name="Object 36">
              <a:extLst>
                <a:ext uri="{FF2B5EF4-FFF2-40B4-BE49-F238E27FC236}">
                  <a16:creationId xmlns:a16="http://schemas.microsoft.com/office/drawing/2014/main" id="{C02E3A96-05DD-A726-9A62-C7338D5C8F3E}"/>
                </a:ext>
              </a:extLst>
            </p:cNvPr>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name="Image" r:id="rId27" imgW="1574280" imgH="1053720" progId="Photoshop.Image.13">
                    <p:embed/>
                  </p:oleObj>
                </mc:Choice>
                <mc:Fallback>
                  <p:oleObj name="Image" r:id="rId27" imgW="1574280" imgH="1053720" progId="Photoshop.Image.13">
                    <p:embed/>
                    <p:pic>
                      <p:nvPicPr>
                        <p:cNvPr id="37" name="Object 36">
                          <a:extLst>
                            <a:ext uri="{FF2B5EF4-FFF2-40B4-BE49-F238E27FC236}">
                              <a16:creationId xmlns:a16="http://schemas.microsoft.com/office/drawing/2014/main" id="{16590C4F-0E40-A735-E039-24B75C0D5AC4}"/>
                            </a:ext>
                          </a:extLst>
                        </p:cNvPr>
                        <p:cNvPicPr/>
                        <p:nvPr/>
                      </p:nvPicPr>
                      <p:blipFill>
                        <a:blip r:embed="rId28"/>
                        <a:stretch>
                          <a:fillRect/>
                        </a:stretch>
                      </p:blipFill>
                      <p:spPr>
                        <a:xfrm>
                          <a:off x="44629619" y="12347263"/>
                          <a:ext cx="1482266" cy="992162"/>
                        </a:xfrm>
                        <a:prstGeom prst="rect">
                          <a:avLst/>
                        </a:prstGeom>
                      </p:spPr>
                    </p:pic>
                  </p:oleObj>
                </mc:Fallback>
              </mc:AlternateContent>
            </a:graphicData>
          </a:graphic>
        </p:graphicFrame>
        <p:grpSp>
          <p:nvGrpSpPr>
            <p:cNvPr id="38" name="Group 37">
              <a:extLst>
                <a:ext uri="{FF2B5EF4-FFF2-40B4-BE49-F238E27FC236}">
                  <a16:creationId xmlns:a16="http://schemas.microsoft.com/office/drawing/2014/main" id="{200B10F4-BFC7-FE5E-8D14-BA9F6141DB03}"/>
                </a:ext>
              </a:extLst>
            </p:cNvPr>
            <p:cNvGrpSpPr/>
            <p:nvPr userDrawn="1"/>
          </p:nvGrpSpPr>
          <p:grpSpPr>
            <a:xfrm>
              <a:off x="44487207" y="29414560"/>
              <a:ext cx="10354213" cy="1265612"/>
              <a:chOff x="44200453" y="28362386"/>
              <a:chExt cx="9771399" cy="1090622"/>
            </a:xfrm>
          </p:grpSpPr>
          <p:sp>
            <p:nvSpPr>
              <p:cNvPr id="40" name="Rounded Rectangle 60">
                <a:extLst>
                  <a:ext uri="{FF2B5EF4-FFF2-40B4-BE49-F238E27FC236}">
                    <a16:creationId xmlns:a16="http://schemas.microsoft.com/office/drawing/2014/main" id="{B7139BF5-A997-9103-9D50-6F597F7FD992}"/>
                  </a:ext>
                </a:extLst>
              </p:cNvPr>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141"/>
              </a:p>
            </p:txBody>
          </p:sp>
          <p:pic>
            <p:nvPicPr>
              <p:cNvPr id="41" name="Picture 7" descr="http://t2.gstatic.com/images?q=tbn:ANd9GcR4APHC6TT9w54M2zn_pvCiBxUNcspYPoVxirLRphBoJabfSvu7zw">
                <a:hlinkClick r:id="rId29"/>
                <a:extLst>
                  <a:ext uri="{FF2B5EF4-FFF2-40B4-BE49-F238E27FC236}">
                    <a16:creationId xmlns:a16="http://schemas.microsoft.com/office/drawing/2014/main" id="{F9B2CE50-1C1A-03AA-2071-C74E161E62E7}"/>
                  </a:ext>
                </a:extLst>
              </p:cNvPr>
              <p:cNvPicPr>
                <a:picLocks noChangeAspect="1" noChangeArrowheads="1"/>
              </p:cNvPicPr>
              <p:nvPr userDrawn="1"/>
            </p:nvPicPr>
            <p:blipFill>
              <a:blip r:embed="rId30" cstate="print"/>
              <a:srcRect/>
              <a:stretch>
                <a:fillRect/>
              </a:stretch>
            </p:blipFill>
            <p:spPr bwMode="auto">
              <a:xfrm>
                <a:off x="44326393" y="28460718"/>
                <a:ext cx="914401" cy="914399"/>
              </a:xfrm>
              <a:prstGeom prst="rect">
                <a:avLst/>
              </a:prstGeom>
              <a:noFill/>
              <a:ln>
                <a:noFill/>
              </a:ln>
            </p:spPr>
          </p:pic>
          <p:sp>
            <p:nvSpPr>
              <p:cNvPr id="42" name="TextBox 41">
                <a:extLst>
                  <a:ext uri="{FF2B5EF4-FFF2-40B4-BE49-F238E27FC236}">
                    <a16:creationId xmlns:a16="http://schemas.microsoft.com/office/drawing/2014/main" id="{9E691141-004A-58BE-5037-88721F17EBBE}"/>
                  </a:ext>
                </a:extLst>
              </p:cNvPr>
              <p:cNvSpPr txBox="1"/>
              <p:nvPr userDrawn="1"/>
            </p:nvSpPr>
            <p:spPr>
              <a:xfrm>
                <a:off x="45300663" y="28552305"/>
                <a:ext cx="8671189" cy="686262"/>
              </a:xfrm>
              <a:prstGeom prst="rect">
                <a:avLst/>
              </a:prstGeom>
              <a:noFill/>
              <a:ln>
                <a:noFill/>
              </a:ln>
            </p:spPr>
            <p:txBody>
              <a:bodyPr wrap="square" rtlCol="0">
                <a:spAutoFit/>
              </a:bodyPr>
              <a:lstStyle/>
              <a:p>
                <a:r>
                  <a:rPr lang="en-US" sz="2000" dirty="0">
                    <a:solidFill>
                      <a:schemeClr val="tx2"/>
                    </a:solidFill>
                    <a:latin typeface="Trebuchet MS" pitchFamily="34" charset="0"/>
                  </a:rPr>
                  <a:t>Student</a:t>
                </a:r>
                <a:r>
                  <a:rPr lang="en-US" sz="2000" baseline="0" dirty="0">
                    <a:solidFill>
                      <a:schemeClr val="tx2"/>
                    </a:solidFill>
                    <a:latin typeface="Trebuchet MS" pitchFamily="34" charset="0"/>
                  </a:rPr>
                  <a:t> discounts are available on our </a:t>
                </a:r>
                <a:r>
                  <a:rPr lang="en-US" sz="2000" baseline="0" dirty="0" err="1">
                    <a:solidFill>
                      <a:schemeClr val="tx2"/>
                    </a:solidFill>
                    <a:latin typeface="Trebuchet MS" pitchFamily="34" charset="0"/>
                  </a:rPr>
                  <a:t>Facebook</a:t>
                </a:r>
                <a:r>
                  <a:rPr lang="en-US" sz="2000" baseline="0" dirty="0">
                    <a:solidFill>
                      <a:schemeClr val="tx2"/>
                    </a:solidFill>
                    <a:latin typeface="Trebuchet MS" pitchFamily="34" charset="0"/>
                  </a:rPr>
                  <a:t> page.</a:t>
                </a:r>
                <a:br>
                  <a:rPr lang="en-US" sz="2000" baseline="0" dirty="0">
                    <a:solidFill>
                      <a:schemeClr val="tx2"/>
                    </a:solidFill>
                    <a:latin typeface="Trebuchet MS" pitchFamily="34" charset="0"/>
                  </a:rPr>
                </a:br>
                <a:r>
                  <a:rPr lang="en-US" sz="2000" baseline="0" dirty="0">
                    <a:solidFill>
                      <a:schemeClr val="tx2"/>
                    </a:solidFill>
                    <a:latin typeface="Trebuchet MS" pitchFamily="34" charset="0"/>
                  </a:rPr>
                  <a:t>Go to </a:t>
                </a:r>
                <a:r>
                  <a:rPr lang="en-US" sz="2000" u="sng" baseline="0" dirty="0">
                    <a:solidFill>
                      <a:schemeClr val="tx2"/>
                    </a:solidFill>
                    <a:latin typeface="Trebuchet MS" pitchFamily="34" charset="0"/>
                  </a:rPr>
                  <a:t>PosterPresentations.com</a:t>
                </a:r>
                <a:r>
                  <a:rPr lang="en-US" sz="2000" baseline="0" dirty="0">
                    <a:solidFill>
                      <a:schemeClr val="tx2"/>
                    </a:solidFill>
                    <a:latin typeface="Trebuchet MS" pitchFamily="34" charset="0"/>
                  </a:rPr>
                  <a:t> and click on the FB icon. </a:t>
                </a:r>
                <a:endParaRPr lang="en-US" sz="2000" dirty="0">
                  <a:solidFill>
                    <a:schemeClr val="tx2"/>
                  </a:solidFill>
                  <a:latin typeface="Trebuchet MS" pitchFamily="34" charset="0"/>
                </a:endParaRPr>
              </a:p>
            </p:txBody>
          </p:sp>
        </p:grpSp>
        <p:sp>
          <p:nvSpPr>
            <p:cNvPr id="39" name="TextBox 38">
              <a:extLst>
                <a:ext uri="{FF2B5EF4-FFF2-40B4-BE49-F238E27FC236}">
                  <a16:creationId xmlns:a16="http://schemas.microsoft.com/office/drawing/2014/main" id="{9447724A-BD14-DA21-3A17-5A18DF650C77}"/>
                </a:ext>
              </a:extLst>
            </p:cNvPr>
            <p:cNvSpPr txBox="1"/>
            <p:nvPr userDrawn="1"/>
          </p:nvSpPr>
          <p:spPr>
            <a:xfrm>
              <a:off x="44262808" y="31169782"/>
              <a:ext cx="6870215" cy="1343761"/>
            </a:xfrm>
            <a:prstGeom prst="rect">
              <a:avLst/>
            </a:prstGeom>
            <a:noFill/>
          </p:spPr>
          <p:txBody>
            <a:bodyPr wrap="square" lIns="65304" tIns="32651" rIns="65304" bIns="32651" rtlCol="0">
              <a:spAutoFit/>
            </a:bodyPr>
            <a:lstStyle/>
            <a:p>
              <a:pPr>
                <a:lnSpc>
                  <a:spcPts val="2167"/>
                </a:lnSpc>
              </a:pPr>
              <a:r>
                <a:rPr lang="en-US" sz="2333" dirty="0">
                  <a:solidFill>
                    <a:schemeClr val="bg1"/>
                  </a:solidFill>
                </a:rPr>
                <a:t>© 2015</a:t>
              </a:r>
              <a:r>
                <a:rPr lang="en-US" sz="2333" baseline="0" dirty="0">
                  <a:solidFill>
                    <a:schemeClr val="bg1"/>
                  </a:solidFill>
                </a:rPr>
                <a:t> </a:t>
              </a:r>
              <a:r>
                <a:rPr lang="en-US" sz="2333" dirty="0">
                  <a:solidFill>
                    <a:schemeClr val="bg1"/>
                  </a:solidFill>
                </a:rPr>
                <a:t>PosterPresentations.com</a:t>
              </a:r>
              <a:br>
                <a:rPr lang="en-US" sz="2333" dirty="0">
                  <a:solidFill>
                    <a:schemeClr val="bg1"/>
                  </a:solidFill>
                </a:rPr>
              </a:br>
              <a:r>
                <a:rPr lang="en-US" sz="2333" dirty="0">
                  <a:solidFill>
                    <a:schemeClr val="bg1"/>
                  </a:solidFill>
                </a:rPr>
                <a:t>    </a:t>
              </a:r>
              <a:r>
                <a:rPr lang="en-US" sz="2000" dirty="0">
                  <a:solidFill>
                    <a:schemeClr val="bg1"/>
                  </a:solidFill>
                </a:rPr>
                <a:t>2117 Fourth Street ,</a:t>
              </a:r>
              <a:r>
                <a:rPr lang="en-US" sz="2000" baseline="0" dirty="0">
                  <a:solidFill>
                    <a:schemeClr val="bg1"/>
                  </a:solidFill>
                </a:rPr>
                <a:t> Unit C        </a:t>
              </a:r>
            </a:p>
            <a:p>
              <a:pPr>
                <a:lnSpc>
                  <a:spcPts val="2167"/>
                </a:lnSpc>
              </a:pPr>
              <a:r>
                <a:rPr lang="en-US" sz="2000" baseline="0" dirty="0">
                  <a:solidFill>
                    <a:schemeClr val="bg1"/>
                  </a:solidFill>
                </a:rPr>
                <a:t>     Berkeley CA </a:t>
              </a:r>
              <a:r>
                <a:rPr lang="en-US" sz="1667" baseline="0" dirty="0">
                  <a:solidFill>
                    <a:schemeClr val="bg1"/>
                  </a:solidFill>
                </a:rPr>
                <a:t>94710</a:t>
              </a:r>
              <a:br>
                <a:rPr lang="en-US" sz="2000" baseline="0" dirty="0">
                  <a:solidFill>
                    <a:schemeClr val="bg1"/>
                  </a:solidFill>
                </a:rPr>
              </a:br>
              <a:r>
                <a:rPr lang="en-US" sz="2000" baseline="0" dirty="0">
                  <a:solidFill>
                    <a:schemeClr val="bg1"/>
                  </a:solidFill>
                </a:rPr>
                <a:t>    </a:t>
              </a:r>
              <a:r>
                <a:rPr lang="en-US" sz="2000" b="1" baseline="0" dirty="0">
                  <a:solidFill>
                    <a:srgbClr val="FFFF00"/>
                  </a:solidFill>
                </a:rPr>
                <a:t>posterpresenter@gmail.com</a:t>
              </a:r>
              <a:endParaRPr lang="en-US" sz="2333" b="1" dirty="0">
                <a:solidFill>
                  <a:srgbClr val="FFFF00"/>
                </a:solidFill>
              </a:endParaRPr>
            </a:p>
          </p:txBody>
        </p:sp>
      </p:grpSp>
    </p:spTree>
    <p:extLst>
      <p:ext uri="{BB962C8B-B14F-4D97-AF65-F5344CB8AC3E}">
        <p14:creationId xmlns:p14="http://schemas.microsoft.com/office/powerpoint/2010/main" val="42770052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3657600" rtl="0" eaLnBrk="1" latinLnBrk="0" hangingPunct="1">
        <a:lnSpc>
          <a:spcPct val="90000"/>
        </a:lnSpc>
        <a:spcBef>
          <a:spcPct val="0"/>
        </a:spcBef>
        <a:buNone/>
        <a:defRPr sz="16800" b="0" kern="1200" cap="all" baseline="0">
          <a:blipFill>
            <a:blip r:embed="rId31">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731520" indent="-731520" algn="l" defTabSz="3657600" rtl="0" eaLnBrk="1" latinLnBrk="0" hangingPunct="1">
        <a:lnSpc>
          <a:spcPct val="90000"/>
        </a:lnSpc>
        <a:spcBef>
          <a:spcPts val="4800"/>
        </a:spcBef>
        <a:buClr>
          <a:schemeClr val="accent1">
            <a:lumMod val="75000"/>
          </a:schemeClr>
        </a:buClr>
        <a:buSzPct val="85000"/>
        <a:buFont typeface="Wingdings" pitchFamily="2" charset="2"/>
        <a:buChar char="§"/>
        <a:defRPr sz="8000" kern="1200">
          <a:solidFill>
            <a:schemeClr val="tx1"/>
          </a:solidFill>
          <a:latin typeface="+mn-lt"/>
          <a:ea typeface="+mn-ea"/>
          <a:cs typeface="+mn-cs"/>
        </a:defRPr>
      </a:lvl1pPr>
      <a:lvl2pPr marL="1828800" indent="-731520" algn="l" defTabSz="3657600" rtl="0" eaLnBrk="1" latinLnBrk="0" hangingPunct="1">
        <a:lnSpc>
          <a:spcPct val="90000"/>
        </a:lnSpc>
        <a:spcBef>
          <a:spcPts val="1600"/>
        </a:spcBef>
        <a:spcAft>
          <a:spcPts val="800"/>
        </a:spcAft>
        <a:buClr>
          <a:schemeClr val="accent1">
            <a:lumMod val="75000"/>
          </a:schemeClr>
        </a:buClr>
        <a:buSzPct val="85000"/>
        <a:buFont typeface="Wingdings" pitchFamily="2" charset="2"/>
        <a:buChar char="§"/>
        <a:defRPr sz="7200" kern="1200">
          <a:solidFill>
            <a:schemeClr val="tx1"/>
          </a:solidFill>
          <a:latin typeface="+mn-lt"/>
          <a:ea typeface="+mn-ea"/>
          <a:cs typeface="+mn-cs"/>
        </a:defRPr>
      </a:lvl2pPr>
      <a:lvl3pPr marL="2926080" indent="-731520" algn="l" defTabSz="3657600" rtl="0" eaLnBrk="1" latinLnBrk="0" hangingPunct="1">
        <a:lnSpc>
          <a:spcPct val="90000"/>
        </a:lnSpc>
        <a:spcBef>
          <a:spcPts val="1600"/>
        </a:spcBef>
        <a:spcAft>
          <a:spcPts val="800"/>
        </a:spcAft>
        <a:buClr>
          <a:schemeClr val="accent1">
            <a:lumMod val="75000"/>
          </a:schemeClr>
        </a:buClr>
        <a:buSzPct val="85000"/>
        <a:buFont typeface="Wingdings" pitchFamily="2" charset="2"/>
        <a:buChar char="§"/>
        <a:defRPr sz="6400" kern="1200">
          <a:solidFill>
            <a:schemeClr val="tx1"/>
          </a:solidFill>
          <a:latin typeface="+mn-lt"/>
          <a:ea typeface="+mn-ea"/>
          <a:cs typeface="+mn-cs"/>
        </a:defRPr>
      </a:lvl3pPr>
      <a:lvl4pPr marL="4023360" indent="-731520" algn="l" defTabSz="3657600" rtl="0" eaLnBrk="1" latinLnBrk="0" hangingPunct="1">
        <a:lnSpc>
          <a:spcPct val="90000"/>
        </a:lnSpc>
        <a:spcBef>
          <a:spcPts val="1600"/>
        </a:spcBef>
        <a:spcAft>
          <a:spcPts val="800"/>
        </a:spcAft>
        <a:buClr>
          <a:schemeClr val="accent1">
            <a:lumMod val="75000"/>
          </a:schemeClr>
        </a:buClr>
        <a:buSzPct val="85000"/>
        <a:buFont typeface="Wingdings" pitchFamily="2" charset="2"/>
        <a:buChar char="§"/>
        <a:defRPr sz="6400" kern="1200">
          <a:solidFill>
            <a:schemeClr val="tx1"/>
          </a:solidFill>
          <a:latin typeface="+mn-lt"/>
          <a:ea typeface="+mn-ea"/>
          <a:cs typeface="+mn-cs"/>
        </a:defRPr>
      </a:lvl4pPr>
      <a:lvl5pPr marL="5120640" indent="-731520" algn="l" defTabSz="3657600" rtl="0" eaLnBrk="1" latinLnBrk="0" hangingPunct="1">
        <a:lnSpc>
          <a:spcPct val="90000"/>
        </a:lnSpc>
        <a:spcBef>
          <a:spcPts val="1600"/>
        </a:spcBef>
        <a:spcAft>
          <a:spcPts val="800"/>
        </a:spcAft>
        <a:buClr>
          <a:schemeClr val="accent1">
            <a:lumMod val="75000"/>
          </a:schemeClr>
        </a:buClr>
        <a:buSzPct val="85000"/>
        <a:buFont typeface="Wingdings" pitchFamily="2" charset="2"/>
        <a:buChar char="§"/>
        <a:defRPr sz="6400" kern="1200">
          <a:solidFill>
            <a:schemeClr val="tx1"/>
          </a:solidFill>
          <a:latin typeface="+mn-lt"/>
          <a:ea typeface="+mn-ea"/>
          <a:cs typeface="+mn-cs"/>
        </a:defRPr>
      </a:lvl5pPr>
      <a:lvl6pPr marL="6400000" indent="-914400" algn="l" defTabSz="3657600" rtl="0" eaLnBrk="1" latinLnBrk="0" hangingPunct="1">
        <a:lnSpc>
          <a:spcPct val="90000"/>
        </a:lnSpc>
        <a:spcBef>
          <a:spcPts val="1600"/>
        </a:spcBef>
        <a:spcAft>
          <a:spcPts val="800"/>
        </a:spcAft>
        <a:buClr>
          <a:schemeClr val="accent1">
            <a:lumMod val="75000"/>
          </a:schemeClr>
        </a:buClr>
        <a:buSzPct val="85000"/>
        <a:buFont typeface="Wingdings" pitchFamily="2" charset="2"/>
        <a:buChar char="§"/>
        <a:defRPr sz="6400" kern="1200">
          <a:solidFill>
            <a:schemeClr val="tx1"/>
          </a:solidFill>
          <a:latin typeface="+mn-lt"/>
          <a:ea typeface="+mn-ea"/>
          <a:cs typeface="+mn-cs"/>
        </a:defRPr>
      </a:lvl6pPr>
      <a:lvl7pPr marL="7600000" indent="-914400" algn="l" defTabSz="3657600" rtl="0" eaLnBrk="1" latinLnBrk="0" hangingPunct="1">
        <a:lnSpc>
          <a:spcPct val="90000"/>
        </a:lnSpc>
        <a:spcBef>
          <a:spcPts val="1600"/>
        </a:spcBef>
        <a:spcAft>
          <a:spcPts val="800"/>
        </a:spcAft>
        <a:buClr>
          <a:schemeClr val="accent1">
            <a:lumMod val="75000"/>
          </a:schemeClr>
        </a:buClr>
        <a:buSzPct val="85000"/>
        <a:buFont typeface="Wingdings" pitchFamily="2" charset="2"/>
        <a:buChar char="§"/>
        <a:defRPr sz="6400" kern="1200">
          <a:solidFill>
            <a:schemeClr val="tx1"/>
          </a:solidFill>
          <a:latin typeface="+mn-lt"/>
          <a:ea typeface="+mn-ea"/>
          <a:cs typeface="+mn-cs"/>
        </a:defRPr>
      </a:lvl7pPr>
      <a:lvl8pPr marL="8800000" indent="-914400" algn="l" defTabSz="3657600" rtl="0" eaLnBrk="1" latinLnBrk="0" hangingPunct="1">
        <a:lnSpc>
          <a:spcPct val="90000"/>
        </a:lnSpc>
        <a:spcBef>
          <a:spcPts val="1600"/>
        </a:spcBef>
        <a:spcAft>
          <a:spcPts val="800"/>
        </a:spcAft>
        <a:buClr>
          <a:schemeClr val="accent1">
            <a:lumMod val="75000"/>
          </a:schemeClr>
        </a:buClr>
        <a:buSzPct val="85000"/>
        <a:buFont typeface="Wingdings" pitchFamily="2" charset="2"/>
        <a:buChar char="§"/>
        <a:defRPr sz="6400" kern="1200">
          <a:solidFill>
            <a:schemeClr val="tx1"/>
          </a:solidFill>
          <a:latin typeface="+mn-lt"/>
          <a:ea typeface="+mn-ea"/>
          <a:cs typeface="+mn-cs"/>
        </a:defRPr>
      </a:lvl8pPr>
      <a:lvl9pPr marL="10000000" indent="-914400" algn="l" defTabSz="3657600" rtl="0" eaLnBrk="1" latinLnBrk="0" hangingPunct="1">
        <a:lnSpc>
          <a:spcPct val="90000"/>
        </a:lnSpc>
        <a:spcBef>
          <a:spcPts val="1600"/>
        </a:spcBef>
        <a:spcAft>
          <a:spcPts val="800"/>
        </a:spcAft>
        <a:buClr>
          <a:schemeClr val="accent1">
            <a:lumMod val="75000"/>
          </a:schemeClr>
        </a:buClr>
        <a:buSzPct val="85000"/>
        <a:buFont typeface="Wingdings" pitchFamily="2" charset="2"/>
        <a:buChar char="§"/>
        <a:defRPr sz="64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15.xml"/><Relationship Id="rId6" Type="http://schemas.openxmlformats.org/officeDocument/2006/relationships/image" Target="../media/image19.png"/><Relationship Id="rId11" Type="http://schemas.openxmlformats.org/officeDocument/2006/relationships/image" Target="../media/image24.jpeg"/><Relationship Id="rId5" Type="http://schemas.openxmlformats.org/officeDocument/2006/relationships/image" Target="../media/image18.png"/><Relationship Id="rId10" Type="http://schemas.openxmlformats.org/officeDocument/2006/relationships/image" Target="../media/image23.jp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0">
            <a:extLst>
              <a:ext uri="{FF2B5EF4-FFF2-40B4-BE49-F238E27FC236}">
                <a16:creationId xmlns:a16="http://schemas.microsoft.com/office/drawing/2014/main" id="{68029553-91AD-4823-4D95-0957AA629B5C}"/>
              </a:ext>
            </a:extLst>
          </p:cNvPr>
          <p:cNvSpPr>
            <a:spLocks noGrp="1"/>
          </p:cNvSpPr>
          <p:nvPr>
            <p:ph type="body" sz="quarter" idx="10"/>
          </p:nvPr>
        </p:nvSpPr>
        <p:spPr>
          <a:xfrm>
            <a:off x="495294" y="9704964"/>
            <a:ext cx="8255229" cy="16056938"/>
          </a:xfrm>
        </p:spPr>
        <p:txBody>
          <a:bodyPr/>
          <a:lstStyle/>
          <a:p>
            <a:pPr>
              <a:lnSpc>
                <a:spcPct val="115000"/>
              </a:lnSpc>
              <a:spcAft>
                <a:spcPts val="667"/>
              </a:spcAft>
            </a:pPr>
            <a:r>
              <a:rPr lang="en-US" sz="2333" kern="100" dirty="0">
                <a:ea typeface="Aptos" panose="020B0004020202020204" pitchFamily="34" charset="0"/>
              </a:rPr>
              <a:t>A significant concern when processing crude oil is the presence of salts, which must be separated before the refining process can commence. Failure to do so can result in detrimental effects during distillation, as the high temperatures exacerbate the corrosive nature of the salts, leading to damage to the equipment. Typically, the separation process involves washing out the salts with water, resulting in a mixture of salt, crude oil, and water using an emulsifier. This is done in a unit called a desalter. </a:t>
            </a:r>
          </a:p>
          <a:p>
            <a:pPr algn="just">
              <a:lnSpc>
                <a:spcPct val="107000"/>
              </a:lnSpc>
              <a:spcBef>
                <a:spcPts val="0"/>
              </a:spcBef>
              <a:spcAft>
                <a:spcPts val="667"/>
              </a:spcAft>
            </a:pPr>
            <a:r>
              <a:rPr lang="en-US" sz="2333" kern="100" dirty="0">
                <a:ea typeface="Aptos" panose="020B0004020202020204" pitchFamily="34" charset="0"/>
              </a:rPr>
              <a:t> </a:t>
            </a:r>
          </a:p>
          <a:p>
            <a:pPr algn="just">
              <a:lnSpc>
                <a:spcPct val="107000"/>
              </a:lnSpc>
              <a:spcBef>
                <a:spcPts val="0"/>
              </a:spcBef>
              <a:spcAft>
                <a:spcPts val="667"/>
              </a:spcAft>
            </a:pPr>
            <a:endParaRPr lang="en-US" sz="2333" kern="100" dirty="0">
              <a:ea typeface="Aptos" panose="020B0004020202020204" pitchFamily="34" charset="0"/>
            </a:endParaRPr>
          </a:p>
          <a:p>
            <a:pPr algn="just">
              <a:lnSpc>
                <a:spcPct val="107000"/>
              </a:lnSpc>
              <a:spcBef>
                <a:spcPts val="0"/>
              </a:spcBef>
              <a:spcAft>
                <a:spcPts val="667"/>
              </a:spcAft>
            </a:pPr>
            <a:endParaRPr lang="en-US" sz="2333" kern="100" dirty="0">
              <a:ea typeface="Aptos" panose="020B0004020202020204" pitchFamily="34" charset="0"/>
            </a:endParaRPr>
          </a:p>
          <a:p>
            <a:pPr algn="just">
              <a:lnSpc>
                <a:spcPct val="107000"/>
              </a:lnSpc>
              <a:spcBef>
                <a:spcPts val="0"/>
              </a:spcBef>
              <a:spcAft>
                <a:spcPts val="667"/>
              </a:spcAft>
            </a:pPr>
            <a:endParaRPr lang="en-US" sz="2333" kern="100" dirty="0">
              <a:ea typeface="Aptos" panose="020B0004020202020204" pitchFamily="34" charset="0"/>
            </a:endParaRPr>
          </a:p>
          <a:p>
            <a:pPr algn="just">
              <a:lnSpc>
                <a:spcPct val="107000"/>
              </a:lnSpc>
              <a:spcBef>
                <a:spcPts val="0"/>
              </a:spcBef>
              <a:spcAft>
                <a:spcPts val="667"/>
              </a:spcAft>
            </a:pPr>
            <a:endParaRPr lang="en-US" sz="2333" kern="100" dirty="0">
              <a:ea typeface="Aptos" panose="020B0004020202020204" pitchFamily="34" charset="0"/>
            </a:endParaRPr>
          </a:p>
          <a:p>
            <a:pPr algn="just">
              <a:lnSpc>
                <a:spcPct val="107000"/>
              </a:lnSpc>
              <a:spcBef>
                <a:spcPts val="0"/>
              </a:spcBef>
              <a:spcAft>
                <a:spcPts val="667"/>
              </a:spcAft>
            </a:pPr>
            <a:endParaRPr lang="en-US" sz="2333" kern="100" dirty="0">
              <a:ea typeface="Aptos" panose="020B0004020202020204" pitchFamily="34" charset="0"/>
            </a:endParaRPr>
          </a:p>
          <a:p>
            <a:pPr algn="just">
              <a:lnSpc>
                <a:spcPct val="107000"/>
              </a:lnSpc>
              <a:spcBef>
                <a:spcPts val="0"/>
              </a:spcBef>
              <a:spcAft>
                <a:spcPts val="667"/>
              </a:spcAft>
            </a:pPr>
            <a:endParaRPr lang="en-US" sz="2333" kern="100" dirty="0">
              <a:ea typeface="Aptos" panose="020B0004020202020204" pitchFamily="34" charset="0"/>
            </a:endParaRPr>
          </a:p>
          <a:p>
            <a:pPr algn="just">
              <a:lnSpc>
                <a:spcPct val="107000"/>
              </a:lnSpc>
              <a:spcBef>
                <a:spcPts val="0"/>
              </a:spcBef>
              <a:spcAft>
                <a:spcPts val="667"/>
              </a:spcAft>
            </a:pPr>
            <a:endParaRPr lang="en-US" sz="2333" kern="100" dirty="0">
              <a:ea typeface="Aptos" panose="020B0004020202020204" pitchFamily="34" charset="0"/>
            </a:endParaRPr>
          </a:p>
          <a:p>
            <a:pPr algn="just">
              <a:lnSpc>
                <a:spcPct val="107000"/>
              </a:lnSpc>
              <a:spcBef>
                <a:spcPts val="0"/>
              </a:spcBef>
              <a:spcAft>
                <a:spcPts val="667"/>
              </a:spcAft>
            </a:pPr>
            <a:endParaRPr lang="en-US" sz="2333" kern="100" dirty="0">
              <a:ea typeface="Aptos" panose="020B0004020202020204" pitchFamily="34" charset="0"/>
            </a:endParaRPr>
          </a:p>
          <a:p>
            <a:pPr algn="just">
              <a:lnSpc>
                <a:spcPct val="107000"/>
              </a:lnSpc>
              <a:spcBef>
                <a:spcPts val="0"/>
              </a:spcBef>
              <a:spcAft>
                <a:spcPts val="667"/>
              </a:spcAft>
            </a:pPr>
            <a:endParaRPr lang="en-US" sz="2333" kern="100" dirty="0">
              <a:ea typeface="Aptos" panose="020B0004020202020204" pitchFamily="34" charset="0"/>
            </a:endParaRPr>
          </a:p>
          <a:p>
            <a:pPr algn="just">
              <a:lnSpc>
                <a:spcPct val="107000"/>
              </a:lnSpc>
              <a:spcBef>
                <a:spcPts val="0"/>
              </a:spcBef>
              <a:spcAft>
                <a:spcPts val="667"/>
              </a:spcAft>
            </a:pPr>
            <a:endParaRPr lang="en-US" sz="2333" kern="100" dirty="0">
              <a:ea typeface="Aptos" panose="020B0004020202020204" pitchFamily="34" charset="0"/>
            </a:endParaRPr>
          </a:p>
          <a:p>
            <a:pPr algn="just">
              <a:lnSpc>
                <a:spcPct val="107000"/>
              </a:lnSpc>
              <a:spcBef>
                <a:spcPts val="0"/>
              </a:spcBef>
              <a:spcAft>
                <a:spcPts val="667"/>
              </a:spcAft>
            </a:pPr>
            <a:endParaRPr lang="en-US" sz="2333" kern="100" dirty="0">
              <a:ea typeface="Aptos" panose="020B0004020202020204" pitchFamily="34" charset="0"/>
            </a:endParaRPr>
          </a:p>
          <a:p>
            <a:pPr algn="just">
              <a:lnSpc>
                <a:spcPct val="107000"/>
              </a:lnSpc>
              <a:spcBef>
                <a:spcPts val="0"/>
              </a:spcBef>
              <a:spcAft>
                <a:spcPts val="667"/>
              </a:spcAft>
            </a:pPr>
            <a:endParaRPr lang="en-US" sz="2333" kern="100" dirty="0">
              <a:ea typeface="Aptos" panose="020B0004020202020204" pitchFamily="34" charset="0"/>
            </a:endParaRPr>
          </a:p>
          <a:p>
            <a:pPr algn="just">
              <a:lnSpc>
                <a:spcPct val="107000"/>
              </a:lnSpc>
              <a:spcBef>
                <a:spcPts val="0"/>
              </a:spcBef>
              <a:spcAft>
                <a:spcPts val="667"/>
              </a:spcAft>
            </a:pPr>
            <a:endParaRPr lang="en-US" sz="2333" kern="100" dirty="0">
              <a:ea typeface="Aptos" panose="020B0004020202020204" pitchFamily="34" charset="0"/>
            </a:endParaRPr>
          </a:p>
          <a:p>
            <a:pPr algn="just">
              <a:lnSpc>
                <a:spcPct val="107000"/>
              </a:lnSpc>
              <a:spcBef>
                <a:spcPts val="0"/>
              </a:spcBef>
              <a:spcAft>
                <a:spcPts val="667"/>
              </a:spcAft>
            </a:pPr>
            <a:endParaRPr lang="en-US" sz="2333" kern="100" dirty="0">
              <a:ea typeface="Aptos" panose="020B0004020202020204" pitchFamily="34" charset="0"/>
            </a:endParaRPr>
          </a:p>
          <a:p>
            <a:pPr algn="just">
              <a:lnSpc>
                <a:spcPct val="107000"/>
              </a:lnSpc>
              <a:spcBef>
                <a:spcPts val="0"/>
              </a:spcBef>
              <a:spcAft>
                <a:spcPts val="667"/>
              </a:spcAft>
            </a:pPr>
            <a:endParaRPr lang="en-US" sz="2333" kern="100" dirty="0">
              <a:ea typeface="Aptos" panose="020B0004020202020204" pitchFamily="34" charset="0"/>
            </a:endParaRPr>
          </a:p>
          <a:p>
            <a:pPr algn="just">
              <a:lnSpc>
                <a:spcPct val="107000"/>
              </a:lnSpc>
              <a:spcBef>
                <a:spcPts val="0"/>
              </a:spcBef>
              <a:spcAft>
                <a:spcPts val="667"/>
              </a:spcAft>
            </a:pPr>
            <a:endParaRPr lang="en-US" sz="2333" kern="100" dirty="0">
              <a:ea typeface="Aptos" panose="020B0004020202020204" pitchFamily="34" charset="0"/>
            </a:endParaRPr>
          </a:p>
          <a:p>
            <a:pPr algn="just">
              <a:lnSpc>
                <a:spcPct val="107000"/>
              </a:lnSpc>
              <a:spcBef>
                <a:spcPts val="0"/>
              </a:spcBef>
              <a:spcAft>
                <a:spcPts val="667"/>
              </a:spcAft>
            </a:pPr>
            <a:endParaRPr lang="en-US" sz="2333" kern="100" dirty="0">
              <a:ea typeface="Aptos" panose="020B0004020202020204" pitchFamily="34" charset="0"/>
            </a:endParaRPr>
          </a:p>
          <a:p>
            <a:pPr>
              <a:lnSpc>
                <a:spcPct val="107000"/>
              </a:lnSpc>
              <a:spcBef>
                <a:spcPts val="0"/>
              </a:spcBef>
              <a:spcAft>
                <a:spcPts val="667"/>
              </a:spcAft>
            </a:pPr>
            <a:endParaRPr lang="en-US" sz="917" kern="100" dirty="0">
              <a:latin typeface="Aptos" panose="020B0004020202020204" pitchFamily="34" charset="0"/>
              <a:ea typeface="Aptos" panose="020B0004020202020204" pitchFamily="34" charset="0"/>
            </a:endParaRPr>
          </a:p>
          <a:p>
            <a:pPr algn="just">
              <a:lnSpc>
                <a:spcPct val="107000"/>
              </a:lnSpc>
              <a:spcBef>
                <a:spcPts val="0"/>
              </a:spcBef>
              <a:buClr>
                <a:schemeClr val="tx1"/>
              </a:buClr>
              <a:buSzPct val="50000"/>
              <a:tabLst>
                <a:tab pos="380970" algn="l"/>
              </a:tabLst>
            </a:pPr>
            <a:endParaRPr lang="en-US" sz="2333" kern="100" dirty="0">
              <a:ea typeface="Aptos" panose="020B0004020202020204" pitchFamily="34" charset="0"/>
            </a:endParaRPr>
          </a:p>
          <a:p>
            <a:pPr marL="285728" indent="-285728" algn="just">
              <a:lnSpc>
                <a:spcPct val="107000"/>
              </a:lnSpc>
              <a:spcBef>
                <a:spcPts val="0"/>
              </a:spcBef>
              <a:buClr>
                <a:schemeClr val="tx1"/>
              </a:buClr>
              <a:buSzPct val="50000"/>
              <a:buFont typeface="Symbol" panose="05050102010706020507" pitchFamily="18" charset="2"/>
              <a:buChar char=""/>
              <a:tabLst>
                <a:tab pos="380970" algn="l"/>
              </a:tabLst>
            </a:pPr>
            <a:r>
              <a:rPr lang="en-US" sz="2333" kern="100" dirty="0">
                <a:ea typeface="Aptos" panose="020B0004020202020204" pitchFamily="34" charset="0"/>
              </a:rPr>
              <a:t>Role of demulsifiers:</a:t>
            </a:r>
          </a:p>
          <a:p>
            <a:pPr marL="619075" lvl="1" indent="-238105" algn="just">
              <a:lnSpc>
                <a:spcPct val="107000"/>
              </a:lnSpc>
              <a:spcBef>
                <a:spcPts val="0"/>
              </a:spcBef>
              <a:spcAft>
                <a:spcPts val="0"/>
              </a:spcAft>
              <a:buClr>
                <a:schemeClr val="tx1"/>
              </a:buClr>
              <a:buSzPct val="50000"/>
              <a:buFont typeface="Symbol" panose="05050102010706020507" pitchFamily="18" charset="2"/>
              <a:buChar char=""/>
              <a:tabLst>
                <a:tab pos="761940" algn="l"/>
              </a:tabLst>
            </a:pPr>
            <a:r>
              <a:rPr lang="en-US" sz="2333" kern="100" dirty="0">
                <a:solidFill>
                  <a:schemeClr val="accent5">
                    <a:lumMod val="50000"/>
                  </a:schemeClr>
                </a:solidFill>
                <a:latin typeface="Times New Roman" panose="02020603050405020304" pitchFamily="18" charset="0"/>
                <a:ea typeface="Aptos" panose="020B0004020202020204" pitchFamily="34" charset="0"/>
                <a:cs typeface="Times New Roman" panose="02020603050405020304" pitchFamily="18" charset="0"/>
              </a:rPr>
              <a:t>Critical in separation process</a:t>
            </a:r>
          </a:p>
          <a:p>
            <a:pPr marL="619075" lvl="1" indent="-238105" algn="just">
              <a:lnSpc>
                <a:spcPct val="107000"/>
              </a:lnSpc>
              <a:spcBef>
                <a:spcPts val="0"/>
              </a:spcBef>
              <a:spcAft>
                <a:spcPts val="0"/>
              </a:spcAft>
              <a:buClr>
                <a:schemeClr val="tx1"/>
              </a:buClr>
              <a:buSzPct val="50000"/>
              <a:buFont typeface="Symbol" panose="05050102010706020507" pitchFamily="18" charset="2"/>
              <a:buChar char=""/>
              <a:tabLst>
                <a:tab pos="761940" algn="l"/>
              </a:tabLst>
            </a:pPr>
            <a:r>
              <a:rPr lang="en-US" sz="2333" kern="100" dirty="0">
                <a:solidFill>
                  <a:schemeClr val="accent5">
                    <a:lumMod val="50000"/>
                  </a:schemeClr>
                </a:solidFill>
                <a:latin typeface="Times New Roman" panose="02020603050405020304" pitchFamily="18" charset="0"/>
                <a:ea typeface="Aptos" panose="020B0004020202020204" pitchFamily="34" charset="0"/>
                <a:cs typeface="Times New Roman" panose="02020603050405020304" pitchFamily="18" charset="0"/>
              </a:rPr>
              <a:t>Leverage silicon-based compounds</a:t>
            </a:r>
          </a:p>
          <a:p>
            <a:pPr marL="619075" lvl="1" indent="-238105" algn="just">
              <a:lnSpc>
                <a:spcPct val="107000"/>
              </a:lnSpc>
              <a:spcBef>
                <a:spcPts val="0"/>
              </a:spcBef>
              <a:spcAft>
                <a:spcPts val="0"/>
              </a:spcAft>
              <a:buClr>
                <a:schemeClr val="tx1"/>
              </a:buClr>
              <a:buSzPct val="50000"/>
              <a:buFont typeface="Symbol" panose="05050102010706020507" pitchFamily="18" charset="2"/>
              <a:buChar char=""/>
              <a:tabLst>
                <a:tab pos="761940" algn="l"/>
              </a:tabLst>
            </a:pPr>
            <a:r>
              <a:rPr lang="en-US" sz="2333" kern="100" dirty="0">
                <a:solidFill>
                  <a:schemeClr val="accent5">
                    <a:lumMod val="50000"/>
                  </a:schemeClr>
                </a:solidFill>
                <a:latin typeface="Times New Roman" panose="02020603050405020304" pitchFamily="18" charset="0"/>
                <a:ea typeface="Aptos" panose="020B0004020202020204" pitchFamily="34" charset="0"/>
                <a:cs typeface="Times New Roman" panose="02020603050405020304" pitchFamily="18" charset="0"/>
              </a:rPr>
              <a:t>Attract water, repel oil</a:t>
            </a:r>
          </a:p>
          <a:p>
            <a:pPr marL="285728" indent="-285728" algn="just">
              <a:lnSpc>
                <a:spcPct val="107000"/>
              </a:lnSpc>
              <a:spcBef>
                <a:spcPts val="0"/>
              </a:spcBef>
              <a:buClr>
                <a:schemeClr val="tx1"/>
              </a:buClr>
              <a:buSzPct val="50000"/>
              <a:buFont typeface="Symbol" panose="05050102010706020507" pitchFamily="18" charset="2"/>
              <a:buChar char=""/>
              <a:tabLst>
                <a:tab pos="380970" algn="l"/>
              </a:tabLst>
            </a:pPr>
            <a:r>
              <a:rPr lang="en-US" sz="2333" kern="100" dirty="0">
                <a:ea typeface="Aptos" panose="020B0004020202020204" pitchFamily="34" charset="0"/>
              </a:rPr>
              <a:t>Importance:</a:t>
            </a:r>
          </a:p>
          <a:p>
            <a:pPr marL="619075" lvl="1" indent="-238105" algn="just">
              <a:lnSpc>
                <a:spcPct val="107000"/>
              </a:lnSpc>
              <a:spcBef>
                <a:spcPts val="0"/>
              </a:spcBef>
              <a:spcAft>
                <a:spcPts val="0"/>
              </a:spcAft>
              <a:buClr>
                <a:schemeClr val="tx1"/>
              </a:buClr>
              <a:buSzPct val="50000"/>
              <a:buFont typeface="Symbol" panose="05050102010706020507" pitchFamily="18" charset="2"/>
              <a:buChar char=""/>
              <a:tabLst>
                <a:tab pos="761940" algn="l"/>
              </a:tabLst>
            </a:pPr>
            <a:r>
              <a:rPr lang="en-US" sz="2333" kern="100" dirty="0">
                <a:solidFill>
                  <a:schemeClr val="accent5">
                    <a:lumMod val="50000"/>
                  </a:schemeClr>
                </a:solidFill>
                <a:latin typeface="Times New Roman" panose="02020603050405020304" pitchFamily="18" charset="0"/>
                <a:ea typeface="Aptos" panose="020B0004020202020204" pitchFamily="34" charset="0"/>
                <a:cs typeface="Times New Roman" panose="02020603050405020304" pitchFamily="18" charset="0"/>
              </a:rPr>
              <a:t>Facilitates separation of water and salt from crude oil</a:t>
            </a:r>
          </a:p>
          <a:p>
            <a:pPr marL="619075" lvl="1" indent="-238105" algn="just">
              <a:lnSpc>
                <a:spcPct val="107000"/>
              </a:lnSpc>
              <a:spcBef>
                <a:spcPts val="0"/>
              </a:spcBef>
              <a:spcAft>
                <a:spcPts val="0"/>
              </a:spcAft>
              <a:buClr>
                <a:schemeClr val="tx1"/>
              </a:buClr>
              <a:buSzPct val="50000"/>
              <a:buFont typeface="Symbol" panose="05050102010706020507" pitchFamily="18" charset="2"/>
              <a:buChar char=""/>
              <a:tabLst>
                <a:tab pos="761940" algn="l"/>
              </a:tabLst>
            </a:pPr>
            <a:r>
              <a:rPr lang="en-US" sz="2333" kern="100" dirty="0">
                <a:solidFill>
                  <a:schemeClr val="accent5">
                    <a:lumMod val="50000"/>
                  </a:schemeClr>
                </a:solidFill>
                <a:latin typeface="Times New Roman" panose="02020603050405020304" pitchFamily="18" charset="0"/>
                <a:ea typeface="Aptos" panose="020B0004020202020204" pitchFamily="34" charset="0"/>
                <a:cs typeface="Times New Roman" panose="02020603050405020304" pitchFamily="18" charset="0"/>
              </a:rPr>
              <a:t>Ensures smoother refining process</a:t>
            </a:r>
          </a:p>
          <a:p>
            <a:pPr marL="619075" lvl="1" indent="-238105" algn="just">
              <a:lnSpc>
                <a:spcPct val="107000"/>
              </a:lnSpc>
              <a:spcBef>
                <a:spcPts val="0"/>
              </a:spcBef>
              <a:spcAft>
                <a:spcPts val="0"/>
              </a:spcAft>
              <a:buClr>
                <a:schemeClr val="tx1"/>
              </a:buClr>
              <a:buSzPct val="50000"/>
              <a:buFont typeface="Symbol" panose="05050102010706020507" pitchFamily="18" charset="2"/>
              <a:buChar char=""/>
              <a:tabLst>
                <a:tab pos="761940" algn="l"/>
              </a:tabLst>
            </a:pPr>
            <a:r>
              <a:rPr lang="en-US" sz="2333" kern="100" dirty="0">
                <a:solidFill>
                  <a:schemeClr val="accent5">
                    <a:lumMod val="50000"/>
                  </a:schemeClr>
                </a:solidFill>
                <a:latin typeface="Times New Roman" panose="02020603050405020304" pitchFamily="18" charset="0"/>
                <a:ea typeface="Aptos" panose="020B0004020202020204" pitchFamily="34" charset="0"/>
                <a:cs typeface="Times New Roman" panose="02020603050405020304" pitchFamily="18" charset="0"/>
              </a:rPr>
              <a:t>Safeguards equipment integrity</a:t>
            </a:r>
          </a:p>
        </p:txBody>
      </p:sp>
      <p:sp>
        <p:nvSpPr>
          <p:cNvPr id="21" name="Text Placeholder 20">
            <a:extLst>
              <a:ext uri="{FF2B5EF4-FFF2-40B4-BE49-F238E27FC236}">
                <a16:creationId xmlns:a16="http://schemas.microsoft.com/office/drawing/2014/main" id="{A6FB5EB8-5B7A-433B-B535-B91578DD5732}"/>
              </a:ext>
            </a:extLst>
          </p:cNvPr>
          <p:cNvSpPr>
            <a:spLocks noGrp="1"/>
          </p:cNvSpPr>
          <p:nvPr>
            <p:ph type="body" sz="quarter" idx="11"/>
          </p:nvPr>
        </p:nvSpPr>
        <p:spPr>
          <a:xfrm>
            <a:off x="435877" y="5163432"/>
            <a:ext cx="8374063" cy="611634"/>
          </a:xfrm>
        </p:spPr>
        <p:txBody>
          <a:bodyPr/>
          <a:lstStyle/>
          <a:p>
            <a:r>
              <a:rPr lang="en-US" dirty="0"/>
              <a:t>ABSTRACT</a:t>
            </a:r>
          </a:p>
        </p:txBody>
      </p:sp>
      <p:sp>
        <p:nvSpPr>
          <p:cNvPr id="36" name="Text Placeholder 35">
            <a:extLst>
              <a:ext uri="{FF2B5EF4-FFF2-40B4-BE49-F238E27FC236}">
                <a16:creationId xmlns:a16="http://schemas.microsoft.com/office/drawing/2014/main" id="{7068D863-9232-4A19-A399-DD558816B572}"/>
              </a:ext>
            </a:extLst>
          </p:cNvPr>
          <p:cNvSpPr>
            <a:spLocks noGrp="1"/>
          </p:cNvSpPr>
          <p:nvPr>
            <p:ph type="body" sz="quarter" idx="20"/>
          </p:nvPr>
        </p:nvSpPr>
        <p:spPr>
          <a:xfrm>
            <a:off x="435216" y="25655300"/>
            <a:ext cx="8375385" cy="611634"/>
          </a:xfrm>
        </p:spPr>
        <p:txBody>
          <a:bodyPr/>
          <a:lstStyle/>
          <a:p>
            <a:r>
              <a:rPr lang="en-US" dirty="0"/>
              <a:t>RESEARCH OBJECTIVES</a:t>
            </a:r>
          </a:p>
        </p:txBody>
      </p:sp>
      <p:sp>
        <p:nvSpPr>
          <p:cNvPr id="46" name="Text Placeholder 45">
            <a:extLst>
              <a:ext uri="{FF2B5EF4-FFF2-40B4-BE49-F238E27FC236}">
                <a16:creationId xmlns:a16="http://schemas.microsoft.com/office/drawing/2014/main" id="{0B10EE26-70C3-4C4A-9B79-AF0BA706FFEE}"/>
              </a:ext>
            </a:extLst>
          </p:cNvPr>
          <p:cNvSpPr>
            <a:spLocks noGrp="1"/>
          </p:cNvSpPr>
          <p:nvPr>
            <p:ph type="body" sz="quarter" idx="21"/>
          </p:nvPr>
        </p:nvSpPr>
        <p:spPr>
          <a:xfrm>
            <a:off x="9605837" y="5069470"/>
            <a:ext cx="8374063" cy="888234"/>
          </a:xfrm>
        </p:spPr>
        <p:txBody>
          <a:bodyPr/>
          <a:lstStyle/>
          <a:p>
            <a:pPr algn="ctr"/>
            <a:r>
              <a:rPr lang="en-US" sz="3080" b="1" u="sng" dirty="0">
                <a:latin typeface="+mn-lt"/>
              </a:rPr>
              <a:t>MATERIALS &amp; METHODS</a:t>
            </a:r>
          </a:p>
        </p:txBody>
      </p:sp>
      <p:sp>
        <p:nvSpPr>
          <p:cNvPr id="49" name="Text Placeholder 48">
            <a:extLst>
              <a:ext uri="{FF2B5EF4-FFF2-40B4-BE49-F238E27FC236}">
                <a16:creationId xmlns:a16="http://schemas.microsoft.com/office/drawing/2014/main" id="{1E3CA8EF-EDB6-4B54-9DD9-4DB195473F38}"/>
              </a:ext>
            </a:extLst>
          </p:cNvPr>
          <p:cNvSpPr>
            <a:spLocks noGrp="1"/>
          </p:cNvSpPr>
          <p:nvPr>
            <p:ph type="body" sz="quarter" idx="22"/>
          </p:nvPr>
        </p:nvSpPr>
        <p:spPr>
          <a:xfrm>
            <a:off x="18995471" y="26239646"/>
            <a:ext cx="8302317" cy="2311650"/>
          </a:xfrm>
        </p:spPr>
        <p:txBody>
          <a:bodyPr/>
          <a:lstStyle/>
          <a:p>
            <a:pPr marL="428591" indent="-428591" algn="just">
              <a:lnSpc>
                <a:spcPct val="107000"/>
              </a:lnSpc>
              <a:spcBef>
                <a:spcPts val="0"/>
              </a:spcBef>
              <a:buClrTx/>
              <a:buSzPct val="100000"/>
              <a:buFont typeface="+mj-lt"/>
              <a:buAutoNum type="arabicParenR"/>
            </a:pPr>
            <a:r>
              <a:rPr lang="en-US" sz="2333" b="0" u="none" kern="100" dirty="0">
                <a:latin typeface="Times New Roman" panose="02020603050405020304" pitchFamily="18" charset="0"/>
                <a:cs typeface="Times New Roman" panose="02020603050405020304" pitchFamily="18" charset="0"/>
              </a:rPr>
              <a:t>Explore different emulsifiers and </a:t>
            </a:r>
            <a:r>
              <a:rPr lang="en-US" sz="2333" b="0" u="none" kern="100" dirty="0" err="1">
                <a:latin typeface="Times New Roman" panose="02020603050405020304" pitchFamily="18" charset="0"/>
                <a:cs typeface="Times New Roman" panose="02020603050405020304" pitchFamily="18" charset="0"/>
              </a:rPr>
              <a:t>demulsifiers</a:t>
            </a:r>
            <a:endParaRPr lang="en-US" sz="2333" b="0" u="none" dirty="0">
              <a:latin typeface="Times New Roman" panose="02020603050405020304" pitchFamily="18" charset="0"/>
              <a:cs typeface="Times New Roman" panose="02020603050405020304" pitchFamily="18" charset="0"/>
            </a:endParaRPr>
          </a:p>
          <a:p>
            <a:pPr marL="428591" indent="-428591" algn="just">
              <a:lnSpc>
                <a:spcPct val="107000"/>
              </a:lnSpc>
              <a:spcBef>
                <a:spcPts val="0"/>
              </a:spcBef>
              <a:buClrTx/>
              <a:buSzPct val="100000"/>
              <a:buFont typeface="+mj-lt"/>
              <a:buAutoNum type="arabicParenR"/>
            </a:pPr>
            <a:r>
              <a:rPr lang="en-US" sz="2333" b="0" u="none" kern="100" dirty="0">
                <a:latin typeface="Times New Roman" panose="02020603050405020304" pitchFamily="18" charset="0"/>
                <a:cs typeface="Times New Roman" panose="02020603050405020304" pitchFamily="18" charset="0"/>
              </a:rPr>
              <a:t>Study the effect heat has on the separation</a:t>
            </a:r>
          </a:p>
          <a:p>
            <a:pPr marL="428591" indent="-428591" algn="just">
              <a:lnSpc>
                <a:spcPct val="107000"/>
              </a:lnSpc>
              <a:spcBef>
                <a:spcPts val="0"/>
              </a:spcBef>
              <a:buClrTx/>
              <a:buSzPct val="100000"/>
              <a:buFont typeface="+mj-lt"/>
              <a:buAutoNum type="arabicParenR"/>
            </a:pPr>
            <a:r>
              <a:rPr lang="en-US" sz="2333" b="0" u="none" kern="100" dirty="0">
                <a:latin typeface="Times New Roman" panose="02020603050405020304" pitchFamily="18" charset="0"/>
                <a:cs typeface="Times New Roman" panose="02020603050405020304" pitchFamily="18" charset="0"/>
              </a:rPr>
              <a:t>Employ Electroporation and study the separation affects</a:t>
            </a:r>
          </a:p>
          <a:p>
            <a:pPr algn="just">
              <a:lnSpc>
                <a:spcPct val="100000"/>
              </a:lnSpc>
              <a:spcAft>
                <a:spcPts val="500"/>
              </a:spcAft>
            </a:pPr>
            <a:endParaRPr lang="en-US" sz="2333" b="0" u="none" dirty="0">
              <a:latin typeface="Times New Roman" panose="02020603050405020304" pitchFamily="18" charset="0"/>
              <a:cs typeface="Times New Roman" panose="02020603050405020304" pitchFamily="18" charset="0"/>
            </a:endParaRPr>
          </a:p>
        </p:txBody>
      </p:sp>
      <p:sp>
        <p:nvSpPr>
          <p:cNvPr id="38" name="Text Placeholder 37">
            <a:extLst>
              <a:ext uri="{FF2B5EF4-FFF2-40B4-BE49-F238E27FC236}">
                <a16:creationId xmlns:a16="http://schemas.microsoft.com/office/drawing/2014/main" id="{644E82B7-BD95-4C8C-9530-58FB15398891}"/>
              </a:ext>
            </a:extLst>
          </p:cNvPr>
          <p:cNvSpPr>
            <a:spLocks noGrp="1"/>
          </p:cNvSpPr>
          <p:nvPr>
            <p:ph type="body" sz="quarter" idx="23"/>
          </p:nvPr>
        </p:nvSpPr>
        <p:spPr>
          <a:xfrm>
            <a:off x="23529171" y="5113312"/>
            <a:ext cx="8382000" cy="888234"/>
          </a:xfrm>
        </p:spPr>
        <p:txBody>
          <a:bodyPr/>
          <a:lstStyle/>
          <a:p>
            <a:pPr algn="ctr"/>
            <a:r>
              <a:rPr lang="en-US" sz="3080" b="1" u="sng" dirty="0">
                <a:latin typeface="+mn-lt"/>
              </a:rPr>
              <a:t>DATA &amp; RESULTS</a:t>
            </a:r>
          </a:p>
        </p:txBody>
      </p:sp>
      <p:sp>
        <p:nvSpPr>
          <p:cNvPr id="15" name="Text Placeholder 14">
            <a:extLst>
              <a:ext uri="{FF2B5EF4-FFF2-40B4-BE49-F238E27FC236}">
                <a16:creationId xmlns:a16="http://schemas.microsoft.com/office/drawing/2014/main" id="{AF0C5029-AD14-4CB9-A93B-B3812A7A8545}"/>
              </a:ext>
            </a:extLst>
          </p:cNvPr>
          <p:cNvSpPr>
            <a:spLocks noGrp="1"/>
          </p:cNvSpPr>
          <p:nvPr>
            <p:ph type="body" sz="quarter" idx="24"/>
          </p:nvPr>
        </p:nvSpPr>
        <p:spPr>
          <a:xfrm>
            <a:off x="23533914" y="23999891"/>
            <a:ext cx="8372515" cy="611634"/>
          </a:xfrm>
        </p:spPr>
        <p:txBody>
          <a:bodyPr/>
          <a:lstStyle/>
          <a:p>
            <a:r>
              <a:rPr lang="en-US" dirty="0"/>
              <a:t>CONCLUSIONS</a:t>
            </a:r>
          </a:p>
        </p:txBody>
      </p:sp>
      <p:sp>
        <p:nvSpPr>
          <p:cNvPr id="16" name="Text Placeholder 15"/>
          <p:cNvSpPr>
            <a:spLocks noGrp="1"/>
          </p:cNvSpPr>
          <p:nvPr>
            <p:ph type="body" sz="quarter" idx="25"/>
          </p:nvPr>
        </p:nvSpPr>
        <p:spPr>
          <a:xfrm>
            <a:off x="4751123" y="2681083"/>
            <a:ext cx="27709252" cy="2318226"/>
          </a:xfrm>
        </p:spPr>
        <p:txBody>
          <a:bodyPr anchor="t">
            <a:normAutofit/>
          </a:bodyPr>
          <a:lstStyle/>
          <a:p>
            <a:pPr algn="ctr">
              <a:spcBef>
                <a:spcPts val="0"/>
              </a:spcBef>
            </a:pPr>
            <a:r>
              <a:rPr lang="en-US" sz="5400" b="0" u="none" dirty="0">
                <a:latin typeface="Times New Roman" panose="02020603050405020304" pitchFamily="18" charset="0"/>
                <a:cs typeface="Times New Roman" panose="02020603050405020304" pitchFamily="18" charset="0"/>
              </a:rPr>
              <a:t>Joshua L. Scott</a:t>
            </a:r>
          </a:p>
          <a:p>
            <a:pPr>
              <a:spcBef>
                <a:spcPts val="0"/>
              </a:spcBef>
            </a:pPr>
            <a:r>
              <a:rPr lang="en-US" sz="5400" b="0" u="none" dirty="0">
                <a:latin typeface="Times New Roman" panose="02020603050405020304" pitchFamily="18" charset="0"/>
                <a:cs typeface="Times New Roman" panose="02020603050405020304" pitchFamily="18" charset="0"/>
              </a:rPr>
              <a:t>Dr. John J. McKetta Department of Chemical &amp; Bioprocess Engineering, Trine University</a:t>
            </a:r>
          </a:p>
        </p:txBody>
      </p:sp>
      <p:sp>
        <p:nvSpPr>
          <p:cNvPr id="18" name="Text Placeholder 17"/>
          <p:cNvSpPr>
            <a:spLocks noGrp="1"/>
          </p:cNvSpPr>
          <p:nvPr>
            <p:ph type="body" sz="quarter" idx="26"/>
          </p:nvPr>
        </p:nvSpPr>
        <p:spPr>
          <a:xfrm>
            <a:off x="4981016" y="911750"/>
            <a:ext cx="27297636" cy="1944813"/>
          </a:xfrm>
        </p:spPr>
        <p:txBody>
          <a:bodyPr>
            <a:noAutofit/>
          </a:bodyPr>
          <a:lstStyle/>
          <a:p>
            <a:pPr algn="ctr"/>
            <a:r>
              <a:rPr lang="en-US" sz="9600" b="1" u="sng" dirty="0">
                <a:latin typeface="+mn-lt"/>
              </a:rPr>
              <a:t>Separation of Crude Oil and Water</a:t>
            </a:r>
          </a:p>
        </p:txBody>
      </p:sp>
      <p:pic>
        <p:nvPicPr>
          <p:cNvPr id="20" name="Picture 19">
            <a:extLst>
              <a:ext uri="{FF2B5EF4-FFF2-40B4-BE49-F238E27FC236}">
                <a16:creationId xmlns:a16="http://schemas.microsoft.com/office/drawing/2014/main" id="{D8ED6FB7-3523-46B7-9065-4110A99D6B5A}"/>
              </a:ext>
            </a:extLst>
          </p:cNvPr>
          <p:cNvPicPr>
            <a:picLocks noChangeAspect="1"/>
          </p:cNvPicPr>
          <p:nvPr/>
        </p:nvPicPr>
        <p:blipFill>
          <a:blip r:embed="rId2"/>
          <a:stretch>
            <a:fillRect/>
          </a:stretch>
        </p:blipFill>
        <p:spPr>
          <a:xfrm>
            <a:off x="416682" y="1342631"/>
            <a:ext cx="5032033" cy="3062371"/>
          </a:xfrm>
          <a:prstGeom prst="rect">
            <a:avLst/>
          </a:prstGeom>
        </p:spPr>
      </p:pic>
      <p:sp>
        <p:nvSpPr>
          <p:cNvPr id="19" name="Text Placeholder 23">
            <a:extLst>
              <a:ext uri="{FF2B5EF4-FFF2-40B4-BE49-F238E27FC236}">
                <a16:creationId xmlns:a16="http://schemas.microsoft.com/office/drawing/2014/main" id="{C122BCB1-3C72-4774-81A3-04276DB65FFD}"/>
              </a:ext>
            </a:extLst>
          </p:cNvPr>
          <p:cNvSpPr txBox="1">
            <a:spLocks/>
          </p:cNvSpPr>
          <p:nvPr/>
        </p:nvSpPr>
        <p:spPr>
          <a:xfrm>
            <a:off x="432569" y="26143882"/>
            <a:ext cx="8380678" cy="1511229"/>
          </a:xfrm>
          <a:prstGeom prst="rect">
            <a:avLst/>
          </a:prstGeom>
        </p:spPr>
        <p:txBody>
          <a:bodyPr wrap="square" lIns="190491" tIns="190491" rIns="190491" bIns="190491">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marL="428591" indent="-428591" algn="just">
              <a:lnSpc>
                <a:spcPct val="107000"/>
              </a:lnSpc>
              <a:spcBef>
                <a:spcPts val="0"/>
              </a:spcBef>
              <a:buFont typeface="+mj-lt"/>
              <a:buAutoNum type="arabicParenR"/>
            </a:pPr>
            <a:r>
              <a:rPr lang="en-US" sz="2333" kern="100" dirty="0">
                <a:ea typeface="Aptos" panose="020B0004020202020204" pitchFamily="34" charset="0"/>
              </a:rPr>
              <a:t>Determine if emulsifiers and </a:t>
            </a:r>
            <a:r>
              <a:rPr lang="en-US" sz="2333" kern="100" dirty="0" err="1">
                <a:ea typeface="Aptos" panose="020B0004020202020204" pitchFamily="34" charset="0"/>
              </a:rPr>
              <a:t>demulsifiers</a:t>
            </a:r>
            <a:r>
              <a:rPr lang="en-US" sz="2333" kern="100" dirty="0">
                <a:ea typeface="Aptos" panose="020B0004020202020204" pitchFamily="34" charset="0"/>
              </a:rPr>
              <a:t> work uniformly across different crude oils.</a:t>
            </a:r>
          </a:p>
          <a:p>
            <a:pPr marL="428591" indent="-428591" algn="just">
              <a:lnSpc>
                <a:spcPct val="107000"/>
              </a:lnSpc>
              <a:spcBef>
                <a:spcPts val="0"/>
              </a:spcBef>
              <a:buFont typeface="+mj-lt"/>
              <a:buAutoNum type="arabicParenR"/>
            </a:pPr>
            <a:r>
              <a:rPr lang="en-US" sz="2333" kern="100" dirty="0">
                <a:ea typeface="Aptos" panose="020B0004020202020204" pitchFamily="34" charset="0"/>
              </a:rPr>
              <a:t>Establish effective ratios for demulsifiers and emulsifiers</a:t>
            </a:r>
          </a:p>
        </p:txBody>
      </p:sp>
      <p:pic>
        <p:nvPicPr>
          <p:cNvPr id="2" name="Picture 1">
            <a:extLst>
              <a:ext uri="{FF2B5EF4-FFF2-40B4-BE49-F238E27FC236}">
                <a16:creationId xmlns:a16="http://schemas.microsoft.com/office/drawing/2014/main" id="{71F7FE54-BB29-4747-A4F9-ACD48325510B}"/>
              </a:ext>
            </a:extLst>
          </p:cNvPr>
          <p:cNvPicPr>
            <a:picLocks noChangeAspect="1"/>
          </p:cNvPicPr>
          <p:nvPr/>
        </p:nvPicPr>
        <p:blipFill>
          <a:blip r:embed="rId3"/>
          <a:stretch>
            <a:fillRect/>
          </a:stretch>
        </p:blipFill>
        <p:spPr>
          <a:xfrm>
            <a:off x="32425878" y="1142829"/>
            <a:ext cx="3607623" cy="3461974"/>
          </a:xfrm>
          <a:prstGeom prst="rect">
            <a:avLst/>
          </a:prstGeom>
        </p:spPr>
      </p:pic>
      <p:sp>
        <p:nvSpPr>
          <p:cNvPr id="44" name="Text Placeholder 45">
            <a:extLst>
              <a:ext uri="{FF2B5EF4-FFF2-40B4-BE49-F238E27FC236}">
                <a16:creationId xmlns:a16="http://schemas.microsoft.com/office/drawing/2014/main" id="{8BE8848D-A68C-9BD1-4D72-9426E299B88C}"/>
              </a:ext>
            </a:extLst>
          </p:cNvPr>
          <p:cNvSpPr txBox="1">
            <a:spLocks/>
          </p:cNvSpPr>
          <p:nvPr/>
        </p:nvSpPr>
        <p:spPr>
          <a:xfrm>
            <a:off x="9605837" y="17671204"/>
            <a:ext cx="8374063" cy="564316"/>
          </a:xfrm>
          <a:prstGeom prst="rect">
            <a:avLst/>
          </a:prstGeom>
          <a:noFill/>
        </p:spPr>
        <p:txBody>
          <a:bodyPr lIns="76197" tIns="76197" rIns="76197" bIns="76197" anchor="ctr"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2667" dirty="0"/>
              <a:t>Current Setup</a:t>
            </a:r>
          </a:p>
        </p:txBody>
      </p:sp>
      <p:sp>
        <p:nvSpPr>
          <p:cNvPr id="7" name="Text Placeholder 68">
            <a:extLst>
              <a:ext uri="{FF2B5EF4-FFF2-40B4-BE49-F238E27FC236}">
                <a16:creationId xmlns:a16="http://schemas.microsoft.com/office/drawing/2014/main" id="{6312E6DE-56FD-B785-5608-9C6600C473C9}"/>
              </a:ext>
            </a:extLst>
          </p:cNvPr>
          <p:cNvSpPr txBox="1">
            <a:spLocks/>
          </p:cNvSpPr>
          <p:nvPr/>
        </p:nvSpPr>
        <p:spPr>
          <a:xfrm>
            <a:off x="9601077" y="14920364"/>
            <a:ext cx="8383583" cy="2828833"/>
          </a:xfrm>
          <a:prstGeom prst="rect">
            <a:avLst/>
          </a:prstGeom>
        </p:spPr>
        <p:txBody>
          <a:bodyPr wrap="square" lIns="190491" tIns="190491" rIns="190491" bIns="190491">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lnSpc>
                <a:spcPct val="115000"/>
              </a:lnSpc>
              <a:spcAft>
                <a:spcPts val="667"/>
              </a:spcAft>
            </a:pPr>
            <a:r>
              <a:rPr lang="en-US" sz="2333" kern="100" dirty="0">
                <a:ea typeface="Aptos" panose="020B0004020202020204" pitchFamily="34" charset="0"/>
              </a:rPr>
              <a:t>The first experimental setup was designed to draw the water layer to identify the amount of oil and salt in the sample. The setup led to the finding that dawn dish soap was a good emulsifier for marathon crude oil and water. The setup was inefficient due to using to much material and taking a long time for experimental setup and testing. </a:t>
            </a:r>
          </a:p>
        </p:txBody>
      </p:sp>
      <p:sp>
        <p:nvSpPr>
          <p:cNvPr id="3" name="Text Placeholder 20">
            <a:extLst>
              <a:ext uri="{FF2B5EF4-FFF2-40B4-BE49-F238E27FC236}">
                <a16:creationId xmlns:a16="http://schemas.microsoft.com/office/drawing/2014/main" id="{5E4810BB-8796-17A0-1B55-F356423B7688}"/>
              </a:ext>
            </a:extLst>
          </p:cNvPr>
          <p:cNvSpPr txBox="1">
            <a:spLocks/>
          </p:cNvSpPr>
          <p:nvPr/>
        </p:nvSpPr>
        <p:spPr>
          <a:xfrm>
            <a:off x="435877" y="9175588"/>
            <a:ext cx="8374063" cy="628307"/>
          </a:xfrm>
          <a:prstGeom prst="rect">
            <a:avLst/>
          </a:prstGeom>
          <a:noFill/>
        </p:spPr>
        <p:txBody>
          <a:bodyPr lIns="76197" tIns="76197" rIns="76197" bIns="76197" anchor="ctr"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3083" dirty="0"/>
              <a:t>INTRODUCTION</a:t>
            </a:r>
          </a:p>
        </p:txBody>
      </p:sp>
      <p:sp>
        <p:nvSpPr>
          <p:cNvPr id="4" name="Text Placeholder 30">
            <a:extLst>
              <a:ext uri="{FF2B5EF4-FFF2-40B4-BE49-F238E27FC236}">
                <a16:creationId xmlns:a16="http://schemas.microsoft.com/office/drawing/2014/main" id="{25C26BCC-1841-A2CB-2AA5-95F6EE6CCF28}"/>
              </a:ext>
            </a:extLst>
          </p:cNvPr>
          <p:cNvSpPr txBox="1">
            <a:spLocks/>
          </p:cNvSpPr>
          <p:nvPr/>
        </p:nvSpPr>
        <p:spPr>
          <a:xfrm>
            <a:off x="495294" y="5554098"/>
            <a:ext cx="8255229" cy="3654572"/>
          </a:xfrm>
          <a:prstGeom prst="rect">
            <a:avLst/>
          </a:prstGeom>
        </p:spPr>
        <p:txBody>
          <a:bodyPr wrap="square" lIns="190491" tIns="190491" rIns="190491" bIns="190491">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lnSpc>
                <a:spcPct val="115000"/>
              </a:lnSpc>
              <a:spcAft>
                <a:spcPts val="667"/>
              </a:spcAft>
            </a:pPr>
            <a:r>
              <a:rPr lang="en-US" sz="2333" kern="100" dirty="0">
                <a:ea typeface="Aptos" panose="020B0004020202020204" pitchFamily="34" charset="0"/>
              </a:rPr>
              <a:t>In response to the escalating demand for oil and the depletion of light crude reserves, this study examines oil and water separation in heavy crude oil processing using emulsifiers and demulsifiers. Focusing on efficient separation, absorbance measurements are used to evaluate the effectiveness of various demulsifiers and emulsifiers. Ultimately, the findings aim to optimize separation processes to improve refining efficiency and reduce environmental contaminants. </a:t>
            </a:r>
          </a:p>
        </p:txBody>
      </p:sp>
      <p:pic>
        <p:nvPicPr>
          <p:cNvPr id="9" name="Picture 8">
            <a:extLst>
              <a:ext uri="{FF2B5EF4-FFF2-40B4-BE49-F238E27FC236}">
                <a16:creationId xmlns:a16="http://schemas.microsoft.com/office/drawing/2014/main" id="{FF9EA2C8-0437-2EAE-3D40-E533B645FD3B}"/>
              </a:ext>
            </a:extLst>
          </p:cNvPr>
          <p:cNvPicPr>
            <a:picLocks noChangeAspect="1"/>
          </p:cNvPicPr>
          <p:nvPr/>
        </p:nvPicPr>
        <p:blipFill>
          <a:blip r:embed="rId4"/>
          <a:stretch>
            <a:fillRect/>
          </a:stretch>
        </p:blipFill>
        <p:spPr>
          <a:xfrm>
            <a:off x="10485277" y="6286442"/>
            <a:ext cx="6615182" cy="7946777"/>
          </a:xfrm>
          <a:prstGeom prst="rect">
            <a:avLst/>
          </a:prstGeom>
        </p:spPr>
      </p:pic>
      <p:sp>
        <p:nvSpPr>
          <p:cNvPr id="13" name="Text Placeholder 45">
            <a:extLst>
              <a:ext uri="{FF2B5EF4-FFF2-40B4-BE49-F238E27FC236}">
                <a16:creationId xmlns:a16="http://schemas.microsoft.com/office/drawing/2014/main" id="{334AFB08-B197-8163-6B7C-30C5236155DA}"/>
              </a:ext>
            </a:extLst>
          </p:cNvPr>
          <p:cNvSpPr txBox="1">
            <a:spLocks/>
          </p:cNvSpPr>
          <p:nvPr/>
        </p:nvSpPr>
        <p:spPr>
          <a:xfrm>
            <a:off x="11177016" y="14305772"/>
            <a:ext cx="5231705" cy="410427"/>
          </a:xfrm>
          <a:prstGeom prst="rect">
            <a:avLst/>
          </a:prstGeom>
          <a:noFill/>
        </p:spPr>
        <p:txBody>
          <a:bodyPr wrap="square" lIns="76197" tIns="76197" rIns="76197" bIns="76197" anchor="ctr"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1667" u="none" dirty="0"/>
              <a:t>Figure 2: </a:t>
            </a:r>
            <a:r>
              <a:rPr lang="en-US" sz="1667" b="0" u="none" dirty="0"/>
              <a:t>Setup for testing salt and oil concentration</a:t>
            </a:r>
          </a:p>
        </p:txBody>
      </p:sp>
      <p:pic>
        <p:nvPicPr>
          <p:cNvPr id="39" name="Picture 38">
            <a:extLst>
              <a:ext uri="{FF2B5EF4-FFF2-40B4-BE49-F238E27FC236}">
                <a16:creationId xmlns:a16="http://schemas.microsoft.com/office/drawing/2014/main" id="{F69DF9CB-6E95-1870-8FF9-081421A72903}"/>
              </a:ext>
            </a:extLst>
          </p:cNvPr>
          <p:cNvPicPr>
            <a:picLocks noChangeAspect="1"/>
          </p:cNvPicPr>
          <p:nvPr/>
        </p:nvPicPr>
        <p:blipFill>
          <a:blip r:embed="rId5"/>
          <a:stretch>
            <a:fillRect/>
          </a:stretch>
        </p:blipFill>
        <p:spPr>
          <a:xfrm>
            <a:off x="649739" y="13370187"/>
            <a:ext cx="7946338" cy="8218783"/>
          </a:xfrm>
          <a:prstGeom prst="rect">
            <a:avLst/>
          </a:prstGeom>
        </p:spPr>
      </p:pic>
      <p:sp>
        <p:nvSpPr>
          <p:cNvPr id="41" name="Text Placeholder 45">
            <a:extLst>
              <a:ext uri="{FF2B5EF4-FFF2-40B4-BE49-F238E27FC236}">
                <a16:creationId xmlns:a16="http://schemas.microsoft.com/office/drawing/2014/main" id="{422F27A2-7729-C96A-4501-1431AF2E7FE3}"/>
              </a:ext>
            </a:extLst>
          </p:cNvPr>
          <p:cNvSpPr txBox="1">
            <a:spLocks/>
          </p:cNvSpPr>
          <p:nvPr/>
        </p:nvSpPr>
        <p:spPr>
          <a:xfrm>
            <a:off x="2387039" y="21712757"/>
            <a:ext cx="4471738" cy="410427"/>
          </a:xfrm>
          <a:prstGeom prst="rect">
            <a:avLst/>
          </a:prstGeom>
          <a:noFill/>
        </p:spPr>
        <p:txBody>
          <a:bodyPr wrap="square" lIns="76197" tIns="76197" rIns="76197" bIns="76197" anchor="ctr"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1667" u="none" dirty="0"/>
              <a:t>Figure 1: </a:t>
            </a:r>
            <a:r>
              <a:rPr lang="en-US" sz="1667" b="0" u="none" dirty="0"/>
              <a:t>Industrial desalter process</a:t>
            </a:r>
          </a:p>
        </p:txBody>
      </p:sp>
      <p:sp>
        <p:nvSpPr>
          <p:cNvPr id="57" name="Text Placeholder 45">
            <a:extLst>
              <a:ext uri="{FF2B5EF4-FFF2-40B4-BE49-F238E27FC236}">
                <a16:creationId xmlns:a16="http://schemas.microsoft.com/office/drawing/2014/main" id="{5035A1ED-4915-B705-97E9-0160A6B9D698}"/>
              </a:ext>
            </a:extLst>
          </p:cNvPr>
          <p:cNvSpPr txBox="1">
            <a:spLocks/>
          </p:cNvSpPr>
          <p:nvPr/>
        </p:nvSpPr>
        <p:spPr>
          <a:xfrm>
            <a:off x="26928313" y="25802472"/>
            <a:ext cx="8374063" cy="564316"/>
          </a:xfrm>
          <a:prstGeom prst="rect">
            <a:avLst/>
          </a:prstGeom>
          <a:noFill/>
        </p:spPr>
        <p:txBody>
          <a:bodyPr lIns="76197" tIns="76197" rIns="76197" bIns="76197" anchor="ctr"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2667" dirty="0"/>
              <a:t>Acknowledgments</a:t>
            </a:r>
          </a:p>
        </p:txBody>
      </p:sp>
      <p:sp>
        <p:nvSpPr>
          <p:cNvPr id="58" name="Text Placeholder 68">
            <a:extLst>
              <a:ext uri="{FF2B5EF4-FFF2-40B4-BE49-F238E27FC236}">
                <a16:creationId xmlns:a16="http://schemas.microsoft.com/office/drawing/2014/main" id="{996FAB3A-7F70-1EF5-9812-F030E11BDB60}"/>
              </a:ext>
            </a:extLst>
          </p:cNvPr>
          <p:cNvSpPr txBox="1">
            <a:spLocks/>
          </p:cNvSpPr>
          <p:nvPr/>
        </p:nvSpPr>
        <p:spPr>
          <a:xfrm>
            <a:off x="27342718" y="26164811"/>
            <a:ext cx="8380678" cy="3159949"/>
          </a:xfrm>
          <a:prstGeom prst="rect">
            <a:avLst/>
          </a:prstGeom>
        </p:spPr>
        <p:txBody>
          <a:bodyPr wrap="square" lIns="190491" tIns="190491" rIns="190491" bIns="190491" numCol="2">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marL="380970" indent="-380970" algn="just">
              <a:lnSpc>
                <a:spcPct val="107000"/>
              </a:lnSpc>
              <a:spcBef>
                <a:spcPts val="0"/>
              </a:spcBef>
              <a:spcAft>
                <a:spcPts val="667"/>
              </a:spcAft>
              <a:buFont typeface="Arial" panose="020B0604020202020204" pitchFamily="34" charset="0"/>
              <a:buChar char="•"/>
            </a:pPr>
            <a:r>
              <a:rPr lang="en-US" sz="2333" kern="100" dirty="0">
                <a:ea typeface="Aptos" panose="020B0004020202020204" pitchFamily="34" charset="0"/>
              </a:rPr>
              <a:t>Marathon Petroleum</a:t>
            </a:r>
          </a:p>
          <a:p>
            <a:pPr marL="380970" indent="-380970" algn="just">
              <a:lnSpc>
                <a:spcPct val="107000"/>
              </a:lnSpc>
              <a:spcBef>
                <a:spcPts val="0"/>
              </a:spcBef>
              <a:spcAft>
                <a:spcPts val="667"/>
              </a:spcAft>
              <a:buFont typeface="Arial" panose="020B0604020202020204" pitchFamily="34" charset="0"/>
              <a:buChar char="•"/>
            </a:pPr>
            <a:r>
              <a:rPr lang="en-US" sz="2333" kern="100" dirty="0">
                <a:ea typeface="Aptos" panose="020B0004020202020204" pitchFamily="34" charset="0"/>
              </a:rPr>
              <a:t>Texas Raw Crude</a:t>
            </a:r>
          </a:p>
          <a:p>
            <a:pPr marL="380970" indent="-380970" algn="just">
              <a:lnSpc>
                <a:spcPct val="107000"/>
              </a:lnSpc>
              <a:spcBef>
                <a:spcPts val="0"/>
              </a:spcBef>
              <a:spcAft>
                <a:spcPts val="667"/>
              </a:spcAft>
              <a:buFont typeface="Arial" panose="020B0604020202020204" pitchFamily="34" charset="0"/>
              <a:buChar char="•"/>
            </a:pPr>
            <a:r>
              <a:rPr lang="en-US" sz="2333" kern="100" dirty="0">
                <a:ea typeface="Aptos" panose="020B0004020202020204" pitchFamily="34" charset="0"/>
              </a:rPr>
              <a:t>Dow Chemical</a:t>
            </a:r>
          </a:p>
          <a:p>
            <a:pPr marL="380970" indent="-380970" algn="just">
              <a:lnSpc>
                <a:spcPct val="107000"/>
              </a:lnSpc>
              <a:spcBef>
                <a:spcPts val="0"/>
              </a:spcBef>
              <a:spcAft>
                <a:spcPts val="667"/>
              </a:spcAft>
              <a:buFont typeface="Arial" panose="020B0604020202020204" pitchFamily="34" charset="0"/>
              <a:buChar char="•"/>
            </a:pPr>
            <a:endParaRPr lang="en-US" sz="2333" kern="100" dirty="0">
              <a:ea typeface="Aptos" panose="020B0004020202020204" pitchFamily="34" charset="0"/>
            </a:endParaRPr>
          </a:p>
          <a:p>
            <a:pPr marL="380970" indent="-380970" algn="just">
              <a:lnSpc>
                <a:spcPct val="107000"/>
              </a:lnSpc>
              <a:spcBef>
                <a:spcPts val="0"/>
              </a:spcBef>
              <a:spcAft>
                <a:spcPts val="667"/>
              </a:spcAft>
              <a:buFont typeface="Arial" panose="020B0604020202020204" pitchFamily="34" charset="0"/>
              <a:buChar char="•"/>
            </a:pPr>
            <a:endParaRPr lang="en-US" sz="2333" kern="100" dirty="0">
              <a:ea typeface="Aptos" panose="020B0004020202020204" pitchFamily="34" charset="0"/>
            </a:endParaRPr>
          </a:p>
          <a:p>
            <a:pPr marL="380970" indent="-380970" algn="just">
              <a:lnSpc>
                <a:spcPct val="107000"/>
              </a:lnSpc>
              <a:spcBef>
                <a:spcPts val="0"/>
              </a:spcBef>
              <a:spcAft>
                <a:spcPts val="667"/>
              </a:spcAft>
              <a:buFont typeface="Arial" panose="020B0604020202020204" pitchFamily="34" charset="0"/>
              <a:buChar char="•"/>
            </a:pPr>
            <a:endParaRPr lang="en-US" sz="2333" kern="100" dirty="0">
              <a:ea typeface="Aptos" panose="020B0004020202020204" pitchFamily="34" charset="0"/>
            </a:endParaRPr>
          </a:p>
          <a:p>
            <a:pPr marL="380970" indent="-380970">
              <a:lnSpc>
                <a:spcPct val="107000"/>
              </a:lnSpc>
              <a:spcBef>
                <a:spcPts val="0"/>
              </a:spcBef>
              <a:spcAft>
                <a:spcPts val="667"/>
              </a:spcAft>
              <a:buFont typeface="Arial" panose="020B0604020202020204" pitchFamily="34" charset="0"/>
              <a:buChar char="•"/>
            </a:pPr>
            <a:r>
              <a:rPr lang="en-US" sz="2333" kern="100" dirty="0" err="1">
                <a:ea typeface="Aptos" panose="020B0004020202020204" pitchFamily="34" charset="0"/>
              </a:rPr>
              <a:t>McKetta</a:t>
            </a:r>
            <a:r>
              <a:rPr lang="en-US" sz="2333" kern="100" dirty="0">
                <a:ea typeface="Aptos" panose="020B0004020202020204" pitchFamily="34" charset="0"/>
              </a:rPr>
              <a:t> Department of Chemical and Bioprocess Engineering</a:t>
            </a:r>
          </a:p>
          <a:p>
            <a:pPr marL="380970" indent="-380970">
              <a:lnSpc>
                <a:spcPct val="107000"/>
              </a:lnSpc>
              <a:spcBef>
                <a:spcPts val="0"/>
              </a:spcBef>
              <a:spcAft>
                <a:spcPts val="667"/>
              </a:spcAft>
              <a:buFont typeface="Arial" panose="020B0604020202020204" pitchFamily="34" charset="0"/>
              <a:buChar char="•"/>
            </a:pPr>
            <a:r>
              <a:rPr lang="en-US" sz="2333" kern="100" dirty="0">
                <a:ea typeface="Aptos" panose="020B0004020202020204" pitchFamily="34" charset="0"/>
              </a:rPr>
              <a:t>Dr. Jacob R. Borden</a:t>
            </a:r>
          </a:p>
          <a:p>
            <a:pPr marL="380970" indent="-380970">
              <a:lnSpc>
                <a:spcPct val="107000"/>
              </a:lnSpc>
              <a:spcBef>
                <a:spcPts val="0"/>
              </a:spcBef>
              <a:spcAft>
                <a:spcPts val="667"/>
              </a:spcAft>
              <a:buFont typeface="Arial" panose="020B0604020202020204" pitchFamily="34" charset="0"/>
              <a:buChar char="•"/>
            </a:pPr>
            <a:endParaRPr lang="en-US" sz="2333" kern="100" dirty="0">
              <a:ea typeface="Aptos" panose="020B0004020202020204" pitchFamily="34" charset="0"/>
            </a:endParaRPr>
          </a:p>
        </p:txBody>
      </p:sp>
      <p:sp>
        <p:nvSpPr>
          <p:cNvPr id="14" name="Text Placeholder 45">
            <a:extLst>
              <a:ext uri="{FF2B5EF4-FFF2-40B4-BE49-F238E27FC236}">
                <a16:creationId xmlns:a16="http://schemas.microsoft.com/office/drawing/2014/main" id="{9D58608A-6AD3-ADDB-7FC1-4D998808DD51}"/>
              </a:ext>
            </a:extLst>
          </p:cNvPr>
          <p:cNvSpPr txBox="1">
            <a:spLocks/>
          </p:cNvSpPr>
          <p:nvPr/>
        </p:nvSpPr>
        <p:spPr>
          <a:xfrm>
            <a:off x="9605837" y="5695714"/>
            <a:ext cx="8374063" cy="564316"/>
          </a:xfrm>
          <a:prstGeom prst="rect">
            <a:avLst/>
          </a:prstGeom>
          <a:noFill/>
        </p:spPr>
        <p:txBody>
          <a:bodyPr lIns="76197" tIns="76197" rIns="76197" bIns="76197" anchor="ctr"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2667" dirty="0"/>
              <a:t>First Setup</a:t>
            </a:r>
          </a:p>
        </p:txBody>
      </p:sp>
      <p:pic>
        <p:nvPicPr>
          <p:cNvPr id="10" name="Picture 9">
            <a:extLst>
              <a:ext uri="{FF2B5EF4-FFF2-40B4-BE49-F238E27FC236}">
                <a16:creationId xmlns:a16="http://schemas.microsoft.com/office/drawing/2014/main" id="{F2D0124E-063C-35BC-7260-4BCC0C5DA2E0}"/>
              </a:ext>
            </a:extLst>
          </p:cNvPr>
          <p:cNvPicPr>
            <a:picLocks noChangeAspect="1"/>
          </p:cNvPicPr>
          <p:nvPr/>
        </p:nvPicPr>
        <p:blipFill>
          <a:blip r:embed="rId6"/>
          <a:stretch>
            <a:fillRect/>
          </a:stretch>
        </p:blipFill>
        <p:spPr>
          <a:xfrm>
            <a:off x="28677436" y="11607400"/>
            <a:ext cx="6006048" cy="3646918"/>
          </a:xfrm>
          <a:prstGeom prst="rect">
            <a:avLst/>
          </a:prstGeom>
        </p:spPr>
      </p:pic>
      <p:pic>
        <p:nvPicPr>
          <p:cNvPr id="12" name="Picture 11">
            <a:extLst>
              <a:ext uri="{FF2B5EF4-FFF2-40B4-BE49-F238E27FC236}">
                <a16:creationId xmlns:a16="http://schemas.microsoft.com/office/drawing/2014/main" id="{AB1A655D-48CD-980B-A7BB-8E01856815D0}"/>
              </a:ext>
            </a:extLst>
          </p:cNvPr>
          <p:cNvPicPr>
            <a:picLocks noChangeAspect="1"/>
          </p:cNvPicPr>
          <p:nvPr/>
        </p:nvPicPr>
        <p:blipFill>
          <a:blip r:embed="rId7"/>
          <a:stretch>
            <a:fillRect/>
          </a:stretch>
        </p:blipFill>
        <p:spPr>
          <a:xfrm>
            <a:off x="20192943" y="15705231"/>
            <a:ext cx="6006047" cy="3651112"/>
          </a:xfrm>
          <a:prstGeom prst="rect">
            <a:avLst/>
          </a:prstGeom>
        </p:spPr>
      </p:pic>
      <p:pic>
        <p:nvPicPr>
          <p:cNvPr id="17" name="Picture 16">
            <a:extLst>
              <a:ext uri="{FF2B5EF4-FFF2-40B4-BE49-F238E27FC236}">
                <a16:creationId xmlns:a16="http://schemas.microsoft.com/office/drawing/2014/main" id="{DF325334-F108-A059-33A0-36A8CD37E359}"/>
              </a:ext>
            </a:extLst>
          </p:cNvPr>
          <p:cNvPicPr>
            <a:picLocks noChangeAspect="1"/>
          </p:cNvPicPr>
          <p:nvPr/>
        </p:nvPicPr>
        <p:blipFill>
          <a:blip r:embed="rId8"/>
          <a:stretch>
            <a:fillRect/>
          </a:stretch>
        </p:blipFill>
        <p:spPr>
          <a:xfrm>
            <a:off x="20192943" y="11605303"/>
            <a:ext cx="6006046" cy="3651113"/>
          </a:xfrm>
          <a:prstGeom prst="rect">
            <a:avLst/>
          </a:prstGeom>
        </p:spPr>
      </p:pic>
      <p:pic>
        <p:nvPicPr>
          <p:cNvPr id="22" name="Picture 21">
            <a:extLst>
              <a:ext uri="{FF2B5EF4-FFF2-40B4-BE49-F238E27FC236}">
                <a16:creationId xmlns:a16="http://schemas.microsoft.com/office/drawing/2014/main" id="{B8AE0E7C-9212-D29A-39F7-AC62A9BAC7B0}"/>
              </a:ext>
            </a:extLst>
          </p:cNvPr>
          <p:cNvPicPr>
            <a:picLocks noChangeAspect="1"/>
          </p:cNvPicPr>
          <p:nvPr/>
        </p:nvPicPr>
        <p:blipFill>
          <a:blip r:embed="rId9"/>
          <a:stretch>
            <a:fillRect/>
          </a:stretch>
        </p:blipFill>
        <p:spPr>
          <a:xfrm>
            <a:off x="28677437" y="15707328"/>
            <a:ext cx="6006047" cy="3646918"/>
          </a:xfrm>
          <a:prstGeom prst="rect">
            <a:avLst/>
          </a:prstGeom>
        </p:spPr>
      </p:pic>
      <p:sp>
        <p:nvSpPr>
          <p:cNvPr id="25" name="Text Placeholder 45">
            <a:extLst>
              <a:ext uri="{FF2B5EF4-FFF2-40B4-BE49-F238E27FC236}">
                <a16:creationId xmlns:a16="http://schemas.microsoft.com/office/drawing/2014/main" id="{74020544-26B3-9355-93D1-DC2D03C9DA31}"/>
              </a:ext>
            </a:extLst>
          </p:cNvPr>
          <p:cNvSpPr txBox="1">
            <a:spLocks/>
          </p:cNvSpPr>
          <p:nvPr/>
        </p:nvSpPr>
        <p:spPr>
          <a:xfrm>
            <a:off x="11177016" y="26691482"/>
            <a:ext cx="5231705" cy="666971"/>
          </a:xfrm>
          <a:prstGeom prst="rect">
            <a:avLst/>
          </a:prstGeom>
          <a:noFill/>
        </p:spPr>
        <p:txBody>
          <a:bodyPr wrap="square" lIns="76197" tIns="76197" rIns="76197" bIns="76197" anchor="ctr"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1667" u="none" dirty="0"/>
              <a:t>Figure 3: </a:t>
            </a:r>
            <a:r>
              <a:rPr lang="en-US" sz="1667" b="0" u="none" dirty="0"/>
              <a:t>Current experimental setup to measure absorbance</a:t>
            </a:r>
          </a:p>
        </p:txBody>
      </p:sp>
      <p:sp>
        <p:nvSpPr>
          <p:cNvPr id="26" name="TextBox 25">
            <a:extLst>
              <a:ext uri="{FF2B5EF4-FFF2-40B4-BE49-F238E27FC236}">
                <a16:creationId xmlns:a16="http://schemas.microsoft.com/office/drawing/2014/main" id="{E2A63B1E-1E59-A2F7-025F-73BD20FCE69E}"/>
              </a:ext>
            </a:extLst>
          </p:cNvPr>
          <p:cNvSpPr txBox="1"/>
          <p:nvPr/>
        </p:nvSpPr>
        <p:spPr>
          <a:xfrm>
            <a:off x="18995471" y="24463574"/>
            <a:ext cx="17182208" cy="1169359"/>
          </a:xfrm>
          <a:prstGeom prst="rect">
            <a:avLst/>
          </a:prstGeom>
          <a:noFill/>
        </p:spPr>
        <p:txBody>
          <a:bodyPr wrap="square" rtlCol="0">
            <a:spAutoFit/>
          </a:bodyPr>
          <a:lstStyle/>
          <a:p>
            <a:r>
              <a:rPr lang="en-US" sz="2333" dirty="0">
                <a:solidFill>
                  <a:schemeClr val="accent5">
                    <a:lumMod val="50000"/>
                  </a:schemeClr>
                </a:solidFill>
                <a:latin typeface="Times New Roman" panose="02020603050405020304" pitchFamily="18" charset="0"/>
                <a:cs typeface="Times New Roman" panose="02020603050405020304" pitchFamily="18" charset="0"/>
              </a:rPr>
              <a:t>Dawn dish soap contains powerful surfactants like sodium lauryl sulfate that create a stable oil-in-water emulsion by surrounding oil droplets with a charged, protective layer. Silicone-based </a:t>
            </a:r>
            <a:r>
              <a:rPr lang="en-US" sz="2333" dirty="0" err="1">
                <a:solidFill>
                  <a:schemeClr val="accent5">
                    <a:lumMod val="50000"/>
                  </a:schemeClr>
                </a:solidFill>
                <a:latin typeface="Times New Roman" panose="02020603050405020304" pitchFamily="18" charset="0"/>
                <a:cs typeface="Times New Roman" panose="02020603050405020304" pitchFamily="18" charset="0"/>
              </a:rPr>
              <a:t>demulsifiers</a:t>
            </a:r>
            <a:r>
              <a:rPr lang="en-US" sz="2333" dirty="0">
                <a:solidFill>
                  <a:schemeClr val="accent5">
                    <a:lumMod val="50000"/>
                  </a:schemeClr>
                </a:solidFill>
                <a:latin typeface="Times New Roman" panose="02020603050405020304" pitchFamily="18" charset="0"/>
                <a:cs typeface="Times New Roman" panose="02020603050405020304" pitchFamily="18" charset="0"/>
              </a:rPr>
              <a:t> usually work best in water-in-oil systems and struggle here because they can’t penetrate or disrupt Dawn’s strong surfactant film. They also tend to stay in the oil phase, while the emulsion is stabilized in the water phase.</a:t>
            </a:r>
          </a:p>
        </p:txBody>
      </p:sp>
      <p:pic>
        <p:nvPicPr>
          <p:cNvPr id="8" name="Picture 7" descr="A device on a counter&#10;&#10;AI-generated content may be incorrect.">
            <a:extLst>
              <a:ext uri="{FF2B5EF4-FFF2-40B4-BE49-F238E27FC236}">
                <a16:creationId xmlns:a16="http://schemas.microsoft.com/office/drawing/2014/main" id="{456C7CCC-F1F0-F388-AC78-2D4D34B03F7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968333" y="18235527"/>
            <a:ext cx="5649071" cy="8476330"/>
          </a:xfrm>
          <a:prstGeom prst="rect">
            <a:avLst/>
          </a:prstGeom>
        </p:spPr>
      </p:pic>
      <p:pic>
        <p:nvPicPr>
          <p:cNvPr id="27" name="Picture 26" descr="A group of test tubes with brown liquid&#10;&#10;AI-generated content may be incorrect.">
            <a:extLst>
              <a:ext uri="{FF2B5EF4-FFF2-40B4-BE49-F238E27FC236}">
                <a16:creationId xmlns:a16="http://schemas.microsoft.com/office/drawing/2014/main" id="{76131DA5-AE6A-B739-C367-1610A0B074C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0997374" y="5961547"/>
            <a:ext cx="4397184" cy="5059544"/>
          </a:xfrm>
          <a:prstGeom prst="rect">
            <a:avLst/>
          </a:prstGeom>
        </p:spPr>
      </p:pic>
      <p:sp>
        <p:nvSpPr>
          <p:cNvPr id="5" name="Text Placeholder 45">
            <a:extLst>
              <a:ext uri="{FF2B5EF4-FFF2-40B4-BE49-F238E27FC236}">
                <a16:creationId xmlns:a16="http://schemas.microsoft.com/office/drawing/2014/main" id="{150288AB-4830-9BBB-8D3B-06DDDE857254}"/>
              </a:ext>
            </a:extLst>
          </p:cNvPr>
          <p:cNvSpPr txBox="1">
            <a:spLocks/>
          </p:cNvSpPr>
          <p:nvPr/>
        </p:nvSpPr>
        <p:spPr>
          <a:xfrm>
            <a:off x="20580114" y="11062741"/>
            <a:ext cx="5231705" cy="410427"/>
          </a:xfrm>
          <a:prstGeom prst="rect">
            <a:avLst/>
          </a:prstGeom>
          <a:noFill/>
        </p:spPr>
        <p:txBody>
          <a:bodyPr wrap="square" lIns="76197" tIns="76197" rIns="76197" bIns="76197" anchor="ctr"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1667" u="none" dirty="0"/>
              <a:t>Figure 4: </a:t>
            </a:r>
            <a:r>
              <a:rPr lang="en-US" sz="1667" b="0" u="none" dirty="0"/>
              <a:t>Samples of different tests after centrifuge</a:t>
            </a:r>
          </a:p>
        </p:txBody>
      </p:sp>
      <p:pic>
        <p:nvPicPr>
          <p:cNvPr id="11" name="Picture 10">
            <a:extLst>
              <a:ext uri="{FF2B5EF4-FFF2-40B4-BE49-F238E27FC236}">
                <a16:creationId xmlns:a16="http://schemas.microsoft.com/office/drawing/2014/main" id="{1949AA04-F5AA-2A3B-999B-18A6EB6A741A}"/>
              </a:ext>
            </a:extLst>
          </p:cNvPr>
          <p:cNvPicPr>
            <a:picLocks noChangeAspect="1"/>
          </p:cNvPicPr>
          <p:nvPr/>
        </p:nvPicPr>
        <p:blipFill>
          <a:blip r:embed="rId12"/>
          <a:stretch>
            <a:fillRect/>
          </a:stretch>
        </p:blipFill>
        <p:spPr>
          <a:xfrm>
            <a:off x="20190709" y="19921448"/>
            <a:ext cx="6010514" cy="3617513"/>
          </a:xfrm>
          <a:prstGeom prst="rect">
            <a:avLst/>
          </a:prstGeom>
        </p:spPr>
      </p:pic>
      <p:pic>
        <p:nvPicPr>
          <p:cNvPr id="30" name="Picture 29">
            <a:extLst>
              <a:ext uri="{FF2B5EF4-FFF2-40B4-BE49-F238E27FC236}">
                <a16:creationId xmlns:a16="http://schemas.microsoft.com/office/drawing/2014/main" id="{C33BD6AF-B31A-BEC3-C480-EA8553B4E80F}"/>
              </a:ext>
            </a:extLst>
          </p:cNvPr>
          <p:cNvPicPr>
            <a:picLocks noChangeAspect="1"/>
          </p:cNvPicPr>
          <p:nvPr/>
        </p:nvPicPr>
        <p:blipFill>
          <a:blip r:embed="rId13"/>
          <a:stretch>
            <a:fillRect/>
          </a:stretch>
        </p:blipFill>
        <p:spPr>
          <a:xfrm>
            <a:off x="28643252" y="19921448"/>
            <a:ext cx="6074417" cy="3617513"/>
          </a:xfrm>
          <a:prstGeom prst="rect">
            <a:avLst/>
          </a:prstGeom>
        </p:spPr>
      </p:pic>
      <p:sp>
        <p:nvSpPr>
          <p:cNvPr id="32" name="Text Placeholder 45">
            <a:extLst>
              <a:ext uri="{FF2B5EF4-FFF2-40B4-BE49-F238E27FC236}">
                <a16:creationId xmlns:a16="http://schemas.microsoft.com/office/drawing/2014/main" id="{E5715ECF-4FC8-1447-9257-33462CB2FF3E}"/>
              </a:ext>
            </a:extLst>
          </p:cNvPr>
          <p:cNvSpPr txBox="1">
            <a:spLocks/>
          </p:cNvSpPr>
          <p:nvPr/>
        </p:nvSpPr>
        <p:spPr>
          <a:xfrm>
            <a:off x="20580114" y="15197423"/>
            <a:ext cx="5231705" cy="410427"/>
          </a:xfrm>
          <a:prstGeom prst="rect">
            <a:avLst/>
          </a:prstGeom>
          <a:noFill/>
        </p:spPr>
        <p:txBody>
          <a:bodyPr wrap="square" lIns="76197" tIns="76197" rIns="76197" bIns="76197" anchor="ctr"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1667" u="none" dirty="0"/>
              <a:t>Graph 1: </a:t>
            </a:r>
            <a:r>
              <a:rPr lang="en-US" sz="1667" b="0" u="none" dirty="0"/>
              <a:t>Dawn dish soap used as emulsifier</a:t>
            </a:r>
          </a:p>
        </p:txBody>
      </p:sp>
      <p:sp>
        <p:nvSpPr>
          <p:cNvPr id="33" name="Text Placeholder 45">
            <a:extLst>
              <a:ext uri="{FF2B5EF4-FFF2-40B4-BE49-F238E27FC236}">
                <a16:creationId xmlns:a16="http://schemas.microsoft.com/office/drawing/2014/main" id="{5F494C9F-606F-2B5C-8AA6-119B150435AB}"/>
              </a:ext>
            </a:extLst>
          </p:cNvPr>
          <p:cNvSpPr txBox="1">
            <a:spLocks/>
          </p:cNvSpPr>
          <p:nvPr/>
        </p:nvSpPr>
        <p:spPr>
          <a:xfrm>
            <a:off x="29064608" y="15197422"/>
            <a:ext cx="5231705" cy="410427"/>
          </a:xfrm>
          <a:prstGeom prst="rect">
            <a:avLst/>
          </a:prstGeom>
          <a:noFill/>
        </p:spPr>
        <p:txBody>
          <a:bodyPr wrap="square" lIns="76197" tIns="76197" rIns="76197" bIns="76197" anchor="ctr"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1667" u="none" dirty="0"/>
              <a:t>Graph 2: </a:t>
            </a:r>
            <a:r>
              <a:rPr lang="en-US" sz="1667" b="0" u="none" dirty="0"/>
              <a:t>Dawn dish soap used as emulsifier</a:t>
            </a:r>
          </a:p>
        </p:txBody>
      </p:sp>
      <p:sp>
        <p:nvSpPr>
          <p:cNvPr id="34" name="Text Placeholder 45">
            <a:extLst>
              <a:ext uri="{FF2B5EF4-FFF2-40B4-BE49-F238E27FC236}">
                <a16:creationId xmlns:a16="http://schemas.microsoft.com/office/drawing/2014/main" id="{E3E31991-7DB7-8342-533B-23DB21A87C1F}"/>
              </a:ext>
            </a:extLst>
          </p:cNvPr>
          <p:cNvSpPr txBox="1">
            <a:spLocks/>
          </p:cNvSpPr>
          <p:nvPr/>
        </p:nvSpPr>
        <p:spPr>
          <a:xfrm>
            <a:off x="20580114" y="19326863"/>
            <a:ext cx="5231705" cy="410427"/>
          </a:xfrm>
          <a:prstGeom prst="rect">
            <a:avLst/>
          </a:prstGeom>
          <a:noFill/>
        </p:spPr>
        <p:txBody>
          <a:bodyPr wrap="square" lIns="76197" tIns="76197" rIns="76197" bIns="76197" anchor="ctr"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1667" u="none" dirty="0"/>
              <a:t>Graph 3: </a:t>
            </a:r>
            <a:r>
              <a:rPr lang="en-US" sz="1667" b="0" u="none" dirty="0" err="1"/>
              <a:t>Dowsil</a:t>
            </a:r>
            <a:r>
              <a:rPr lang="en-US" sz="1667" b="0" u="none" dirty="0"/>
              <a:t> DM5 used as </a:t>
            </a:r>
            <a:r>
              <a:rPr lang="en-US" sz="1667" b="0" u="none" dirty="0" err="1"/>
              <a:t>demulsifier</a:t>
            </a:r>
            <a:endParaRPr lang="en-US" sz="1667" b="0" u="none" dirty="0"/>
          </a:p>
        </p:txBody>
      </p:sp>
      <p:sp>
        <p:nvSpPr>
          <p:cNvPr id="35" name="Text Placeholder 45">
            <a:extLst>
              <a:ext uri="{FF2B5EF4-FFF2-40B4-BE49-F238E27FC236}">
                <a16:creationId xmlns:a16="http://schemas.microsoft.com/office/drawing/2014/main" id="{1AAE6182-5938-26DB-34A8-3B6162B7AEC8}"/>
              </a:ext>
            </a:extLst>
          </p:cNvPr>
          <p:cNvSpPr txBox="1">
            <a:spLocks/>
          </p:cNvSpPr>
          <p:nvPr/>
        </p:nvSpPr>
        <p:spPr>
          <a:xfrm>
            <a:off x="29064608" y="19302574"/>
            <a:ext cx="5231705" cy="410427"/>
          </a:xfrm>
          <a:prstGeom prst="rect">
            <a:avLst/>
          </a:prstGeom>
          <a:noFill/>
        </p:spPr>
        <p:txBody>
          <a:bodyPr wrap="square" lIns="76197" tIns="76197" rIns="76197" bIns="76197" anchor="ctr"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1667" u="none" dirty="0"/>
              <a:t>Graph 4: </a:t>
            </a:r>
            <a:r>
              <a:rPr lang="en-US" sz="1667" b="0" u="none" dirty="0" err="1"/>
              <a:t>Dowsil</a:t>
            </a:r>
            <a:r>
              <a:rPr lang="en-US" sz="1667" b="0" u="none" dirty="0"/>
              <a:t> DM5 used as </a:t>
            </a:r>
            <a:r>
              <a:rPr lang="en-US" sz="1667" b="0" u="none" dirty="0" err="1"/>
              <a:t>demulsifier</a:t>
            </a:r>
            <a:endParaRPr lang="en-US" sz="1667" b="0" u="none" dirty="0"/>
          </a:p>
        </p:txBody>
      </p:sp>
      <p:sp>
        <p:nvSpPr>
          <p:cNvPr id="37" name="Text Placeholder 45">
            <a:extLst>
              <a:ext uri="{FF2B5EF4-FFF2-40B4-BE49-F238E27FC236}">
                <a16:creationId xmlns:a16="http://schemas.microsoft.com/office/drawing/2014/main" id="{2100D149-BE07-0B9B-D5B5-9D885E35AC85}"/>
              </a:ext>
            </a:extLst>
          </p:cNvPr>
          <p:cNvSpPr txBox="1">
            <a:spLocks/>
          </p:cNvSpPr>
          <p:nvPr/>
        </p:nvSpPr>
        <p:spPr>
          <a:xfrm>
            <a:off x="20293251" y="23510436"/>
            <a:ext cx="5805431" cy="410427"/>
          </a:xfrm>
          <a:prstGeom prst="rect">
            <a:avLst/>
          </a:prstGeom>
          <a:noFill/>
        </p:spPr>
        <p:txBody>
          <a:bodyPr wrap="square" lIns="76197" tIns="76197" rIns="76197" bIns="76197" anchor="ctr"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1667" u="none" dirty="0"/>
              <a:t>Graph 5: </a:t>
            </a:r>
            <a:r>
              <a:rPr lang="en-US" sz="1667" b="0" u="none" dirty="0"/>
              <a:t>Effectiveness of DM5 on Dawn and Texas Crude</a:t>
            </a:r>
          </a:p>
        </p:txBody>
      </p:sp>
      <p:sp>
        <p:nvSpPr>
          <p:cNvPr id="40" name="Text Placeholder 45">
            <a:extLst>
              <a:ext uri="{FF2B5EF4-FFF2-40B4-BE49-F238E27FC236}">
                <a16:creationId xmlns:a16="http://schemas.microsoft.com/office/drawing/2014/main" id="{F2387744-86F4-9CB3-EE0B-ED7D506D36B3}"/>
              </a:ext>
            </a:extLst>
          </p:cNvPr>
          <p:cNvSpPr txBox="1">
            <a:spLocks/>
          </p:cNvSpPr>
          <p:nvPr/>
        </p:nvSpPr>
        <p:spPr>
          <a:xfrm>
            <a:off x="28643252" y="23510436"/>
            <a:ext cx="6074417" cy="410427"/>
          </a:xfrm>
          <a:prstGeom prst="rect">
            <a:avLst/>
          </a:prstGeom>
          <a:noFill/>
        </p:spPr>
        <p:txBody>
          <a:bodyPr wrap="square" lIns="76197" tIns="76197" rIns="76197" bIns="76197" anchor="ctr"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1667" u="none" dirty="0"/>
              <a:t>Graph 6: </a:t>
            </a:r>
            <a:r>
              <a:rPr lang="en-US" sz="1667" b="0" u="none" dirty="0"/>
              <a:t>Effectiveness of DM5 on Dawn and Marathon Crude</a:t>
            </a:r>
          </a:p>
        </p:txBody>
      </p:sp>
      <p:pic>
        <p:nvPicPr>
          <p:cNvPr id="45" name="Picture 44" descr="A group of test tubes with liquid in them&#10;&#10;AI-generated content may be incorrect.">
            <a:extLst>
              <a:ext uri="{FF2B5EF4-FFF2-40B4-BE49-F238E27FC236}">
                <a16:creationId xmlns:a16="http://schemas.microsoft.com/office/drawing/2014/main" id="{7F52CC2A-65E0-7F08-149F-ED14B4B4EF8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8824999" y="6001546"/>
            <a:ext cx="5710923" cy="5030023"/>
          </a:xfrm>
          <a:prstGeom prst="rect">
            <a:avLst/>
          </a:prstGeom>
        </p:spPr>
      </p:pic>
      <p:sp>
        <p:nvSpPr>
          <p:cNvPr id="6" name="Text Placeholder 45">
            <a:extLst>
              <a:ext uri="{FF2B5EF4-FFF2-40B4-BE49-F238E27FC236}">
                <a16:creationId xmlns:a16="http://schemas.microsoft.com/office/drawing/2014/main" id="{E155991A-4FC9-3794-B6F1-D5F659957F63}"/>
              </a:ext>
            </a:extLst>
          </p:cNvPr>
          <p:cNvSpPr txBox="1">
            <a:spLocks/>
          </p:cNvSpPr>
          <p:nvPr/>
        </p:nvSpPr>
        <p:spPr>
          <a:xfrm>
            <a:off x="29064608" y="11012631"/>
            <a:ext cx="5231705" cy="410427"/>
          </a:xfrm>
          <a:prstGeom prst="rect">
            <a:avLst/>
          </a:prstGeom>
          <a:noFill/>
        </p:spPr>
        <p:txBody>
          <a:bodyPr wrap="square" lIns="76197" tIns="76197" rIns="76197" bIns="76197" anchor="ctr"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1667" u="none" dirty="0"/>
              <a:t>Figure 5: </a:t>
            </a:r>
            <a:r>
              <a:rPr lang="en-US" sz="1667" b="0" u="none" dirty="0"/>
              <a:t>Samples of different tests after centrifuge</a:t>
            </a:r>
          </a:p>
        </p:txBody>
      </p:sp>
      <p:sp>
        <p:nvSpPr>
          <p:cNvPr id="23" name="Text Placeholder 45">
            <a:extLst>
              <a:ext uri="{FF2B5EF4-FFF2-40B4-BE49-F238E27FC236}">
                <a16:creationId xmlns:a16="http://schemas.microsoft.com/office/drawing/2014/main" id="{947C4C61-3BFB-6CFF-899D-8C8416DBDF43}"/>
              </a:ext>
            </a:extLst>
          </p:cNvPr>
          <p:cNvSpPr txBox="1">
            <a:spLocks/>
          </p:cNvSpPr>
          <p:nvPr/>
        </p:nvSpPr>
        <p:spPr>
          <a:xfrm>
            <a:off x="18133230" y="25802472"/>
            <a:ext cx="8374063" cy="564316"/>
          </a:xfrm>
          <a:prstGeom prst="rect">
            <a:avLst/>
          </a:prstGeom>
          <a:noFill/>
        </p:spPr>
        <p:txBody>
          <a:bodyPr lIns="76197" tIns="76197" rIns="76197" bIns="76197" anchor="ctr"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2667" dirty="0"/>
              <a:t>Future Works</a:t>
            </a:r>
          </a:p>
        </p:txBody>
      </p:sp>
    </p:spTree>
    <p:extLst>
      <p:ext uri="{BB962C8B-B14F-4D97-AF65-F5344CB8AC3E}">
        <p14:creationId xmlns:p14="http://schemas.microsoft.com/office/powerpoint/2010/main" val="1966705411"/>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11.jpeg"/></Relationships>
</file>

<file path=ppt/theme/theme1.xml><?xml version="1.0" encoding="utf-8"?>
<a:theme xmlns:a="http://schemas.openxmlformats.org/drawingml/2006/main" name="36x48-Template-V2b">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16251</TotalTime>
  <Words>534</Words>
  <Application>Microsoft Office PowerPoint</Application>
  <PresentationFormat>Custom</PresentationFormat>
  <Paragraphs>69</Paragraphs>
  <Slides>1</Slides>
  <Notes>0</Notes>
  <HiddenSlides>0</HiddenSlides>
  <MMClips>0</MMClips>
  <ScaleCrop>false</ScaleCrop>
  <HeadingPairs>
    <vt:vector size="8" baseType="variant">
      <vt:variant>
        <vt:lpstr>Fonts Used</vt:lpstr>
      </vt:variant>
      <vt:variant>
        <vt:i4>9</vt:i4>
      </vt:variant>
      <vt:variant>
        <vt:lpstr>Theme</vt:lpstr>
      </vt:variant>
      <vt:variant>
        <vt:i4>4</vt:i4>
      </vt:variant>
      <vt:variant>
        <vt:lpstr>Embedded OLE Servers</vt:lpstr>
      </vt:variant>
      <vt:variant>
        <vt:i4>1</vt:i4>
      </vt:variant>
      <vt:variant>
        <vt:lpstr>Slide Titles</vt:lpstr>
      </vt:variant>
      <vt:variant>
        <vt:i4>1</vt:i4>
      </vt:variant>
    </vt:vector>
  </HeadingPairs>
  <TitlesOfParts>
    <vt:vector size="15" baseType="lpstr">
      <vt:lpstr>Aptos</vt:lpstr>
      <vt:lpstr>Arial</vt:lpstr>
      <vt:lpstr>Calibri</vt:lpstr>
      <vt:lpstr>Rockwell</vt:lpstr>
      <vt:lpstr>Rockwell Condensed</vt:lpstr>
      <vt:lpstr>Symbol</vt:lpstr>
      <vt:lpstr>Times New Roman</vt:lpstr>
      <vt:lpstr>Trebuchet MS</vt:lpstr>
      <vt:lpstr>Wingdings</vt:lpstr>
      <vt:lpstr>36x48-Template-V2b</vt:lpstr>
      <vt:lpstr>1_Classic 3 Columns</vt:lpstr>
      <vt:lpstr>Classic - Wide Center</vt:lpstr>
      <vt:lpstr>Wood Type</vt:lpstr>
      <vt:lpstr>Image</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Scott, Joshua Lee</cp:lastModifiedBy>
  <cp:revision>170</cp:revision>
  <dcterms:created xsi:type="dcterms:W3CDTF">2012-02-03T19:11:35Z</dcterms:created>
  <dcterms:modified xsi:type="dcterms:W3CDTF">2025-04-01T00:10:35Z</dcterms:modified>
</cp:coreProperties>
</file>